
<file path=[Content_Types].xml><?xml version="1.0" encoding="utf-8"?>
<Types xmlns="http://schemas.openxmlformats.org/package/2006/content-types">
  <Override PartName="/ppt/slides/slide29.xml" ContentType="application/vnd.openxmlformats-officedocument.presentationml.slide+xml"/>
  <Override PartName="/ppt/tags/tag8.xml" ContentType="application/vnd.openxmlformats-officedocument.presentationml.tags+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tags/tag38.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tags/tag16.xml" ContentType="application/vnd.openxmlformats-officedocument.presentationml.tags+xml"/>
  <Override PartName="/ppt/tags/tag27.xml" ContentType="application/vnd.openxmlformats-officedocument.presentationml.tags+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tags/tag34.xml" ContentType="application/vnd.openxmlformats-officedocument.presentationml.tags+xml"/>
  <Override PartName="/ppt/tags/tag12.xml" ContentType="application/vnd.openxmlformats-officedocument.presentationml.tags+xml"/>
  <Override PartName="/ppt/notesSlides/notesSlide7.xml" ContentType="application/vnd.openxmlformats-officedocument.presentationml.notesSlide+xml"/>
  <Override PartName="/ppt/tags/tag23.xml" ContentType="application/vnd.openxmlformats-officedocument.presentationml.tags+xml"/>
  <Override PartName="/ppt/tags/tag41.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tags/tag3.xml" ContentType="application/vnd.openxmlformats-officedocument.presentationml.tags+xml"/>
  <Default Extension="jpeg" ContentType="image/jpeg"/>
  <Override PartName="/ppt/notesSlides/notesSlide17.xml" ContentType="application/vnd.openxmlformats-officedocument.presentationml.notesSlide+xml"/>
  <Override PartName="/ppt/tags/tag39.xml" ContentType="application/vnd.openxmlformats-officedocument.presentationml.tags+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ppt/notesSlides/notesSlide15.xml" ContentType="application/vnd.openxmlformats-officedocument.presentationml.notesSlide+xml"/>
  <Override PartName="/ppt/tags/tag28.xml" ContentType="application/vnd.openxmlformats-officedocument.presentationml.tags+xml"/>
  <Override PartName="/ppt/tags/tag37.xml" ContentType="application/vnd.openxmlformats-officedocument.presentationml.tags+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tags/tag17.xml" ContentType="application/vnd.openxmlformats-officedocument.presentationml.tags+xml"/>
  <Override PartName="/ppt/notesSlides/notesSlide13.xml" ContentType="application/vnd.openxmlformats-officedocument.presentationml.notesSlide+xml"/>
  <Override PartName="/ppt/tags/tag26.xml" ContentType="application/vnd.openxmlformats-officedocument.presentationml.tags+xml"/>
  <Override PartName="/ppt/tags/tag35.xml" ContentType="application/vnd.openxmlformats-officedocument.presentationml.tags+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tags/tag15.xml" ContentType="application/vnd.openxmlformats-officedocument.presentationml.tags+xml"/>
  <Override PartName="/ppt/notesSlides/notesSlide8.xml" ContentType="application/vnd.openxmlformats-officedocument.presentationml.notesSlide+xml"/>
  <Override PartName="/ppt/notesSlides/notesSlide11.xml" ContentType="application/vnd.openxmlformats-officedocument.presentationml.notesSlide+xml"/>
  <Override PartName="/ppt/tags/tag24.xml" ContentType="application/vnd.openxmlformats-officedocument.presentationml.tags+xml"/>
  <Override PartName="/ppt/tags/tag33.xml" ContentType="application/vnd.openxmlformats-officedocument.presentationml.tags+xml"/>
  <Override PartName="/ppt/notesSlides/notesSlide20.xml" ContentType="application/vnd.openxmlformats-officedocument.presentationml.notesSlide+xml"/>
  <Override PartName="/ppt/tags/tag13.xml" ContentType="application/vnd.openxmlformats-officedocument.presentationml.tags+xml"/>
  <Override PartName="/ppt/notesSlides/notesSlide6.xml" ContentType="application/vnd.openxmlformats-officedocument.presentationml.notesSlide+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ppt/notesSlides/notesSlide4.xml" ContentType="application/vnd.openxmlformats-officedocument.presentationml.notesSlide+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tags/tag29.xml" ContentType="application/vnd.openxmlformats-officedocument.presentationml.tags+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notesSlides/notesSlide14.xml" ContentType="application/vnd.openxmlformats-officedocument.presentationml.notesSlide+xml"/>
  <Override PartName="/ppt/tags/tag36.xml" ContentType="application/vnd.openxmlformats-officedocument.presentationml.tags+xml"/>
  <Override PartName="/ppt/tags/tag14.xml" ContentType="application/vnd.openxmlformats-officedocument.presentationml.tags+xml"/>
  <Override PartName="/ppt/notesSlides/notesSlide9.xml" ContentType="application/vnd.openxmlformats-officedocument.presentationml.notesSlide+xml"/>
  <Override PartName="/ppt/tags/tag25.xml" ContentType="application/vnd.openxmlformats-officedocument.presentationml.tags+xml"/>
  <Override PartName="/ppt/notesSlides/notesSlide21.xml" ContentType="application/vnd.openxmlformats-officedocument.presentationml.notesSlide+xml"/>
  <Override PartName="/ppt/tags/tag43.xml" ContentType="application/vnd.openxmlformats-officedocument.presentationml.tags+xml"/>
  <Override PartName="/ppt/notesSlides/notesSlide10.xml" ContentType="application/vnd.openxmlformats-officedocument.presentationml.notesSlide+xml"/>
  <Override PartName="/ppt/tags/tag32.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notesSlides/notesSlide5.xml" ContentType="application/vnd.openxmlformats-officedocument.presentationml.notesSlide+xml"/>
  <Override PartName="/ppt/tags/tag21.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2"/>
  </p:notesMasterIdLst>
  <p:handoutMasterIdLst>
    <p:handoutMasterId r:id="rId33"/>
  </p:handoutMasterIdLst>
  <p:sldIdLst>
    <p:sldId id="284" r:id="rId3"/>
    <p:sldId id="356" r:id="rId4"/>
    <p:sldId id="272" r:id="rId5"/>
    <p:sldId id="264" r:id="rId6"/>
    <p:sldId id="443" r:id="rId7"/>
    <p:sldId id="383" r:id="rId8"/>
    <p:sldId id="500" r:id="rId9"/>
    <p:sldId id="501" r:id="rId10"/>
    <p:sldId id="502" r:id="rId11"/>
    <p:sldId id="504" r:id="rId12"/>
    <p:sldId id="506" r:id="rId13"/>
    <p:sldId id="515" r:id="rId14"/>
    <p:sldId id="516" r:id="rId15"/>
    <p:sldId id="537" r:id="rId16"/>
    <p:sldId id="518" r:id="rId17"/>
    <p:sldId id="519" r:id="rId18"/>
    <p:sldId id="535" r:id="rId19"/>
    <p:sldId id="536" r:id="rId20"/>
    <p:sldId id="507" r:id="rId21"/>
    <p:sldId id="384" r:id="rId22"/>
    <p:sldId id="540" r:id="rId23"/>
    <p:sldId id="508" r:id="rId24"/>
    <p:sldId id="527" r:id="rId25"/>
    <p:sldId id="528" r:id="rId26"/>
    <p:sldId id="530" r:id="rId27"/>
    <p:sldId id="531" r:id="rId28"/>
    <p:sldId id="532" r:id="rId29"/>
    <p:sldId id="539" r:id="rId30"/>
    <p:sldId id="271" r:id="rId31"/>
  </p:sldIdLst>
  <p:sldSz cx="12192000" cy="6858000"/>
  <p:notesSz cx="7104063" cy="10234613"/>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66"/>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3" d="100"/>
          <a:sy n="93" d="100"/>
        </p:scale>
        <p:origin x="-396" y="-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fontAlgn="auto">
              <a:spcBef>
                <a:spcPts val="0"/>
              </a:spcBef>
              <a:spcAft>
                <a:spcPts val="0"/>
              </a:spcAft>
              <a:defRPr sz="1245">
                <a:latin typeface="+mn-lt"/>
                <a:ea typeface="+mn-ea"/>
              </a:defRPr>
            </a:lvl1pPr>
          </a:lstStyle>
          <a:p>
            <a:pPr>
              <a:defRPr/>
            </a:pPr>
            <a:endParaRPr lang="zh-CN" altLang="en-US"/>
          </a:p>
        </p:txBody>
      </p:sp>
      <p:sp>
        <p:nvSpPr>
          <p:cNvPr id="3" name="日期占位符 2"/>
          <p:cNvSpPr>
            <a:spLocks noGrp="1"/>
          </p:cNvSpPr>
          <p:nvPr>
            <p:ph type="dt" sz="quarter" idx="1"/>
          </p:nvPr>
        </p:nvSpPr>
        <p:spPr>
          <a:xfrm>
            <a:off x="4024313" y="0"/>
            <a:ext cx="3078162" cy="512763"/>
          </a:xfrm>
          <a:prstGeom prst="rect">
            <a:avLst/>
          </a:prstGeom>
        </p:spPr>
        <p:txBody>
          <a:bodyPr vert="horz" lIns="91440" tIns="45720" rIns="91440" bIns="45720" rtlCol="0"/>
          <a:lstStyle>
            <a:lvl1pPr algn="r" fontAlgn="auto">
              <a:spcBef>
                <a:spcPts val="0"/>
              </a:spcBef>
              <a:spcAft>
                <a:spcPts val="0"/>
              </a:spcAft>
              <a:defRPr sz="1245">
                <a:latin typeface="+mn-lt"/>
                <a:ea typeface="+mn-ea"/>
              </a:defRPr>
            </a:lvl1pPr>
          </a:lstStyle>
          <a:p>
            <a:pPr>
              <a:defRPr/>
            </a:pPr>
            <a:fld id="{BBD8B1BD-CF49-44E8-A4CB-E3CA1E5901D7}" type="datetimeFigureOut">
              <a:rPr lang="zh-CN" altLang="en-US"/>
              <a:pPr>
                <a:defRPr/>
              </a:pPr>
              <a:t>2019/8/20</a:t>
            </a:fld>
            <a:endParaRPr lang="zh-CN" altLang="en-US"/>
          </a:p>
        </p:txBody>
      </p:sp>
      <p:sp>
        <p:nvSpPr>
          <p:cNvPr id="4" name="页脚占位符 3"/>
          <p:cNvSpPr>
            <a:spLocks noGrp="1"/>
          </p:cNvSpPr>
          <p:nvPr>
            <p:ph type="ftr" sz="quarter" idx="2"/>
          </p:nvPr>
        </p:nvSpPr>
        <p:spPr>
          <a:xfrm>
            <a:off x="0" y="9720263"/>
            <a:ext cx="3078163" cy="514350"/>
          </a:xfrm>
          <a:prstGeom prst="rect">
            <a:avLst/>
          </a:prstGeom>
        </p:spPr>
        <p:txBody>
          <a:bodyPr vert="horz" lIns="91440" tIns="45720" rIns="91440" bIns="45720" rtlCol="0" anchor="b"/>
          <a:lstStyle>
            <a:lvl1pPr algn="l" fontAlgn="auto">
              <a:spcBef>
                <a:spcPts val="0"/>
              </a:spcBef>
              <a:spcAft>
                <a:spcPts val="0"/>
              </a:spcAft>
              <a:defRPr sz="1245">
                <a:latin typeface="+mn-lt"/>
                <a:ea typeface="+mn-ea"/>
              </a:defRPr>
            </a:lvl1pPr>
          </a:lstStyle>
          <a:p>
            <a:pPr>
              <a:defRPr/>
            </a:pPr>
            <a:endParaRPr lang="zh-CN" altLang="en-US"/>
          </a:p>
        </p:txBody>
      </p:sp>
      <p:sp>
        <p:nvSpPr>
          <p:cNvPr id="5" name="灯片编号占位符 4"/>
          <p:cNvSpPr>
            <a:spLocks noGrp="1"/>
          </p:cNvSpPr>
          <p:nvPr>
            <p:ph type="sldNum" sz="quarter" idx="3"/>
          </p:nvPr>
        </p:nvSpPr>
        <p:spPr>
          <a:xfrm>
            <a:off x="4024313" y="9720263"/>
            <a:ext cx="3078162" cy="514350"/>
          </a:xfrm>
          <a:prstGeom prst="rect">
            <a:avLst/>
          </a:prstGeom>
        </p:spPr>
        <p:txBody>
          <a:bodyPr vert="horz" lIns="91440" tIns="45720" rIns="91440" bIns="45720" rtlCol="0" anchor="b"/>
          <a:lstStyle>
            <a:lvl1pPr algn="r" fontAlgn="auto">
              <a:spcBef>
                <a:spcPts val="0"/>
              </a:spcBef>
              <a:spcAft>
                <a:spcPts val="0"/>
              </a:spcAft>
              <a:defRPr sz="1245">
                <a:latin typeface="+mn-lt"/>
                <a:ea typeface="+mn-ea"/>
              </a:defRPr>
            </a:lvl1pPr>
          </a:lstStyle>
          <a:p>
            <a:pPr>
              <a:defRPr/>
            </a:pPr>
            <a:fld id="{95F27637-1090-4B0B-B030-BD35FD9FFC85}"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44AE2F55-F6E0-49CF-88D1-E858CAD52901}" type="datetimeFigureOut">
              <a:rPr lang="zh-CN" altLang="en-US"/>
              <a:pPr>
                <a:defRPr/>
              </a:pPr>
              <a:t>2019/8/20</a:t>
            </a:fld>
            <a:endParaRPr lang="zh-CN" altLang="en-US"/>
          </a:p>
        </p:txBody>
      </p:sp>
      <p:sp>
        <p:nvSpPr>
          <p:cNvPr id="4" name="幻灯片图像占位符 3"/>
          <p:cNvSpPr>
            <a:spLocks noGrp="1" noRot="1" noChangeAspect="1"/>
          </p:cNvSpPr>
          <p:nvPr>
            <p:ph type="sldImg" idx="2"/>
          </p:nvPr>
        </p:nvSpPr>
        <p:spPr>
          <a:xfrm>
            <a:off x="481013" y="1279525"/>
            <a:ext cx="6140450" cy="34544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709613" y="4926013"/>
            <a:ext cx="5683250" cy="4029075"/>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9720263"/>
            <a:ext cx="3078163" cy="51435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4024313" y="9720263"/>
            <a:ext cx="3078162" cy="51435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B67ED2EB-4358-4481-986C-E80D99BAD29E}"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p:cNvSpPr>
          <p:nvPr>
            <p:ph type="sldImg"/>
          </p:nvPr>
        </p:nvSpPr>
        <p:spPr bwMode="auto">
          <a:noFill/>
          <a:ln>
            <a:solidFill>
              <a:srgbClr val="000000"/>
            </a:solidFill>
            <a:miter lim="800000"/>
            <a:headEnd/>
            <a:tailEnd/>
          </a:ln>
        </p:spPr>
      </p:sp>
      <p:sp>
        <p:nvSpPr>
          <p:cNvPr id="27650"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7651"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A347B91-3404-4F26-9D7F-97462AA11FA9}" type="slidenum">
              <a:rPr lang="zh-CN" altLang="en-US"/>
              <a:pPr fontAlgn="base">
                <a:spcBef>
                  <a:spcPct val="0"/>
                </a:spcBef>
                <a:spcAft>
                  <a:spcPct val="0"/>
                </a:spcAft>
                <a:defRPr/>
              </a:pPr>
              <a:t>1</a:t>
            </a:fld>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幻灯片图像占位符 1"/>
          <p:cNvSpPr>
            <a:spLocks noGrp="1" noRot="1" noChangeAspect="1"/>
          </p:cNvSpPr>
          <p:nvPr>
            <p:ph type="sldImg"/>
          </p:nvPr>
        </p:nvSpPr>
        <p:spPr bwMode="auto">
          <a:noFill/>
          <a:ln>
            <a:solidFill>
              <a:srgbClr val="000000"/>
            </a:solidFill>
            <a:miter lim="800000"/>
            <a:headEnd/>
            <a:tailEnd/>
          </a:ln>
        </p:spPr>
      </p:sp>
      <p:sp>
        <p:nvSpPr>
          <p:cNvPr id="46082"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48131"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eaLnBrk="0" fontAlgn="base" hangingPunct="0">
              <a:spcBef>
                <a:spcPct val="0"/>
              </a:spcBef>
              <a:spcAft>
                <a:spcPct val="0"/>
              </a:spcAft>
              <a:defRPr/>
            </a:pPr>
            <a:fld id="{238A68DE-D44B-4603-9928-9DA3F841A27A}" type="slidenum">
              <a:rPr lang="zh-CN" altLang="en-US">
                <a:solidFill>
                  <a:srgbClr val="000000"/>
                </a:solidFill>
                <a:ea typeface="微软雅黑"/>
                <a:cs typeface="微软雅黑"/>
              </a:rPr>
              <a:pPr eaLnBrk="0" fontAlgn="base" hangingPunct="0">
                <a:spcBef>
                  <a:spcPct val="0"/>
                </a:spcBef>
                <a:spcAft>
                  <a:spcPct val="0"/>
                </a:spcAft>
                <a:defRPr/>
              </a:pPr>
              <a:t>10</a:t>
            </a:fld>
            <a:endParaRPr lang="en-US" altLang="zh-CN">
              <a:solidFill>
                <a:srgbClr val="000000"/>
              </a:solidFill>
              <a:ea typeface="微软雅黑"/>
              <a:cs typeface="微软雅黑"/>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幻灯片图像占位符 1"/>
          <p:cNvSpPr>
            <a:spLocks noGrp="1" noRot="1" noChangeAspect="1"/>
          </p:cNvSpPr>
          <p:nvPr>
            <p:ph type="sldImg"/>
          </p:nvPr>
        </p:nvSpPr>
        <p:spPr bwMode="auto">
          <a:noFill/>
          <a:ln>
            <a:solidFill>
              <a:srgbClr val="000000"/>
            </a:solidFill>
            <a:miter lim="800000"/>
            <a:headEnd/>
            <a:tailEnd/>
          </a:ln>
        </p:spPr>
      </p:sp>
      <p:sp>
        <p:nvSpPr>
          <p:cNvPr id="48130"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2227"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eaLnBrk="0" fontAlgn="base" hangingPunct="0">
              <a:spcBef>
                <a:spcPct val="0"/>
              </a:spcBef>
              <a:spcAft>
                <a:spcPct val="0"/>
              </a:spcAft>
              <a:defRPr/>
            </a:pPr>
            <a:fld id="{15B100D5-9F04-49C3-B415-D12CD225BC6A}" type="slidenum">
              <a:rPr lang="zh-CN" altLang="en-US">
                <a:solidFill>
                  <a:srgbClr val="000000"/>
                </a:solidFill>
                <a:ea typeface="微软雅黑"/>
                <a:cs typeface="微软雅黑"/>
              </a:rPr>
              <a:pPr eaLnBrk="0" fontAlgn="base" hangingPunct="0">
                <a:spcBef>
                  <a:spcPct val="0"/>
                </a:spcBef>
                <a:spcAft>
                  <a:spcPct val="0"/>
                </a:spcAft>
                <a:defRPr/>
              </a:pPr>
              <a:t>11</a:t>
            </a:fld>
            <a:endParaRPr lang="en-US" altLang="zh-CN">
              <a:solidFill>
                <a:srgbClr val="000000"/>
              </a:solidFill>
              <a:ea typeface="微软雅黑"/>
              <a:cs typeface="微软雅黑"/>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幻灯片图像占位符 1"/>
          <p:cNvSpPr>
            <a:spLocks noGrp="1" noRot="1" noChangeAspect="1"/>
          </p:cNvSpPr>
          <p:nvPr>
            <p:ph type="sldImg"/>
          </p:nvPr>
        </p:nvSpPr>
        <p:spPr bwMode="auto">
          <a:noFill/>
          <a:ln>
            <a:solidFill>
              <a:srgbClr val="000000"/>
            </a:solidFill>
            <a:miter lim="800000"/>
            <a:headEnd/>
            <a:tailEnd/>
          </a:ln>
        </p:spPr>
      </p:sp>
      <p:sp>
        <p:nvSpPr>
          <p:cNvPr id="50178"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4275"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eaLnBrk="0" fontAlgn="base" hangingPunct="0">
              <a:spcBef>
                <a:spcPct val="0"/>
              </a:spcBef>
              <a:spcAft>
                <a:spcPct val="0"/>
              </a:spcAft>
              <a:defRPr/>
            </a:pPr>
            <a:fld id="{133D428C-9B13-4FAB-813E-836EBF112AB1}" type="slidenum">
              <a:rPr lang="zh-CN" altLang="en-US">
                <a:solidFill>
                  <a:srgbClr val="000000"/>
                </a:solidFill>
                <a:ea typeface="微软雅黑"/>
                <a:cs typeface="微软雅黑"/>
              </a:rPr>
              <a:pPr eaLnBrk="0" fontAlgn="base" hangingPunct="0">
                <a:spcBef>
                  <a:spcPct val="0"/>
                </a:spcBef>
                <a:spcAft>
                  <a:spcPct val="0"/>
                </a:spcAft>
                <a:defRPr/>
              </a:pPr>
              <a:t>12</a:t>
            </a:fld>
            <a:endParaRPr lang="en-US" altLang="zh-CN">
              <a:solidFill>
                <a:srgbClr val="000000"/>
              </a:solidFill>
              <a:ea typeface="微软雅黑"/>
              <a:cs typeface="微软雅黑"/>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幻灯片图像占位符 1"/>
          <p:cNvSpPr>
            <a:spLocks noGrp="1" noRot="1" noChangeAspect="1"/>
          </p:cNvSpPr>
          <p:nvPr>
            <p:ph type="sldImg"/>
          </p:nvPr>
        </p:nvSpPr>
        <p:spPr bwMode="auto">
          <a:noFill/>
          <a:ln>
            <a:solidFill>
              <a:srgbClr val="000000"/>
            </a:solidFill>
            <a:miter lim="800000"/>
            <a:headEnd/>
            <a:tailEnd/>
          </a:ln>
        </p:spPr>
      </p:sp>
      <p:sp>
        <p:nvSpPr>
          <p:cNvPr id="52226"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6323"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eaLnBrk="0" fontAlgn="base" hangingPunct="0">
              <a:spcBef>
                <a:spcPct val="0"/>
              </a:spcBef>
              <a:spcAft>
                <a:spcPct val="0"/>
              </a:spcAft>
              <a:defRPr/>
            </a:pPr>
            <a:fld id="{335718C2-C76E-4E31-8EF6-2C3A82AA825B}" type="slidenum">
              <a:rPr lang="zh-CN" altLang="en-US">
                <a:solidFill>
                  <a:srgbClr val="000000"/>
                </a:solidFill>
                <a:ea typeface="微软雅黑"/>
                <a:cs typeface="微软雅黑"/>
              </a:rPr>
              <a:pPr eaLnBrk="0" fontAlgn="base" hangingPunct="0">
                <a:spcBef>
                  <a:spcPct val="0"/>
                </a:spcBef>
                <a:spcAft>
                  <a:spcPct val="0"/>
                </a:spcAft>
                <a:defRPr/>
              </a:pPr>
              <a:t>13</a:t>
            </a:fld>
            <a:endParaRPr lang="en-US" altLang="zh-CN">
              <a:solidFill>
                <a:srgbClr val="000000"/>
              </a:solidFill>
              <a:ea typeface="微软雅黑"/>
              <a:cs typeface="微软雅黑"/>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幻灯片图像占位符 1"/>
          <p:cNvSpPr>
            <a:spLocks noGrp="1" noRot="1" noChangeAspect="1"/>
          </p:cNvSpPr>
          <p:nvPr>
            <p:ph type="sldImg"/>
          </p:nvPr>
        </p:nvSpPr>
        <p:spPr bwMode="auto">
          <a:noFill/>
          <a:ln>
            <a:solidFill>
              <a:srgbClr val="000000"/>
            </a:solidFill>
            <a:miter lim="800000"/>
            <a:headEnd/>
            <a:tailEnd/>
          </a:ln>
        </p:spPr>
      </p:sp>
      <p:sp>
        <p:nvSpPr>
          <p:cNvPr id="54274"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8371"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eaLnBrk="0" fontAlgn="base" hangingPunct="0">
              <a:spcBef>
                <a:spcPct val="0"/>
              </a:spcBef>
              <a:spcAft>
                <a:spcPct val="0"/>
              </a:spcAft>
              <a:defRPr/>
            </a:pPr>
            <a:fld id="{D1E5D3CD-CA7E-4937-B736-687E37F0055A}" type="slidenum">
              <a:rPr lang="zh-CN" altLang="en-US">
                <a:solidFill>
                  <a:srgbClr val="000000"/>
                </a:solidFill>
                <a:ea typeface="微软雅黑"/>
                <a:cs typeface="微软雅黑"/>
              </a:rPr>
              <a:pPr eaLnBrk="0" fontAlgn="base" hangingPunct="0">
                <a:spcBef>
                  <a:spcPct val="0"/>
                </a:spcBef>
                <a:spcAft>
                  <a:spcPct val="0"/>
                </a:spcAft>
                <a:defRPr/>
              </a:pPr>
              <a:t>14</a:t>
            </a:fld>
            <a:endParaRPr lang="en-US" altLang="zh-CN">
              <a:solidFill>
                <a:srgbClr val="000000"/>
              </a:solidFill>
              <a:ea typeface="微软雅黑"/>
              <a:cs typeface="微软雅黑"/>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幻灯片图像占位符 1"/>
          <p:cNvSpPr>
            <a:spLocks noGrp="1" noRot="1" noChangeAspect="1"/>
          </p:cNvSpPr>
          <p:nvPr>
            <p:ph type="sldImg"/>
          </p:nvPr>
        </p:nvSpPr>
        <p:spPr bwMode="auto">
          <a:noFill/>
          <a:ln>
            <a:solidFill>
              <a:srgbClr val="000000"/>
            </a:solidFill>
            <a:miter lim="800000"/>
            <a:headEnd/>
            <a:tailEnd/>
          </a:ln>
        </p:spPr>
      </p:sp>
      <p:sp>
        <p:nvSpPr>
          <p:cNvPr id="56322"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62467"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eaLnBrk="0" fontAlgn="base" hangingPunct="0">
              <a:spcBef>
                <a:spcPct val="0"/>
              </a:spcBef>
              <a:spcAft>
                <a:spcPct val="0"/>
              </a:spcAft>
              <a:defRPr/>
            </a:pPr>
            <a:fld id="{D7412880-C78C-4D59-82AE-B01B4A6B8A9C}" type="slidenum">
              <a:rPr lang="zh-CN" altLang="en-US">
                <a:solidFill>
                  <a:srgbClr val="000000"/>
                </a:solidFill>
                <a:ea typeface="微软雅黑"/>
                <a:cs typeface="微软雅黑"/>
              </a:rPr>
              <a:pPr eaLnBrk="0" fontAlgn="base" hangingPunct="0">
                <a:spcBef>
                  <a:spcPct val="0"/>
                </a:spcBef>
                <a:spcAft>
                  <a:spcPct val="0"/>
                </a:spcAft>
                <a:defRPr/>
              </a:pPr>
              <a:t>15</a:t>
            </a:fld>
            <a:endParaRPr lang="en-US" altLang="zh-CN">
              <a:solidFill>
                <a:srgbClr val="000000"/>
              </a:solidFill>
              <a:ea typeface="微软雅黑"/>
              <a:cs typeface="微软雅黑"/>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幻灯片图像占位符 1"/>
          <p:cNvSpPr>
            <a:spLocks noGrp="1" noRot="1" noChangeAspect="1"/>
          </p:cNvSpPr>
          <p:nvPr>
            <p:ph type="sldImg"/>
          </p:nvPr>
        </p:nvSpPr>
        <p:spPr bwMode="auto">
          <a:noFill/>
          <a:ln>
            <a:solidFill>
              <a:srgbClr val="000000"/>
            </a:solidFill>
            <a:miter lim="800000"/>
            <a:headEnd/>
            <a:tailEnd/>
          </a:ln>
        </p:spPr>
      </p:sp>
      <p:sp>
        <p:nvSpPr>
          <p:cNvPr id="58370"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64515"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eaLnBrk="0" fontAlgn="base" hangingPunct="0">
              <a:spcBef>
                <a:spcPct val="0"/>
              </a:spcBef>
              <a:spcAft>
                <a:spcPct val="0"/>
              </a:spcAft>
              <a:defRPr/>
            </a:pPr>
            <a:fld id="{924F7014-2382-4CCA-BACA-F0CDBFC03EEF}" type="slidenum">
              <a:rPr lang="zh-CN" altLang="en-US">
                <a:solidFill>
                  <a:srgbClr val="000000"/>
                </a:solidFill>
                <a:ea typeface="微软雅黑"/>
                <a:cs typeface="微软雅黑"/>
              </a:rPr>
              <a:pPr eaLnBrk="0" fontAlgn="base" hangingPunct="0">
                <a:spcBef>
                  <a:spcPct val="0"/>
                </a:spcBef>
                <a:spcAft>
                  <a:spcPct val="0"/>
                </a:spcAft>
                <a:defRPr/>
              </a:pPr>
              <a:t>16</a:t>
            </a:fld>
            <a:endParaRPr lang="en-US" altLang="zh-CN">
              <a:solidFill>
                <a:srgbClr val="000000"/>
              </a:solidFill>
              <a:ea typeface="微软雅黑"/>
              <a:cs typeface="微软雅黑"/>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幻灯片图像占位符 1"/>
          <p:cNvSpPr>
            <a:spLocks noGrp="1" noRot="1" noChangeAspect="1"/>
          </p:cNvSpPr>
          <p:nvPr>
            <p:ph type="sldImg"/>
          </p:nvPr>
        </p:nvSpPr>
        <p:spPr bwMode="auto">
          <a:noFill/>
          <a:ln>
            <a:solidFill>
              <a:srgbClr val="000000"/>
            </a:solidFill>
            <a:miter lim="800000"/>
            <a:headEnd/>
            <a:tailEnd/>
          </a:ln>
        </p:spPr>
      </p:sp>
      <p:sp>
        <p:nvSpPr>
          <p:cNvPr id="60418"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68611"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eaLnBrk="0" fontAlgn="base" hangingPunct="0">
              <a:spcBef>
                <a:spcPct val="0"/>
              </a:spcBef>
              <a:spcAft>
                <a:spcPct val="0"/>
              </a:spcAft>
              <a:defRPr/>
            </a:pPr>
            <a:fld id="{EB2B9FCE-22C0-4724-9A58-BA964D8563EB}" type="slidenum">
              <a:rPr lang="zh-CN" altLang="en-US">
                <a:solidFill>
                  <a:srgbClr val="000000"/>
                </a:solidFill>
                <a:ea typeface="微软雅黑"/>
                <a:cs typeface="微软雅黑"/>
              </a:rPr>
              <a:pPr eaLnBrk="0" fontAlgn="base" hangingPunct="0">
                <a:spcBef>
                  <a:spcPct val="0"/>
                </a:spcBef>
                <a:spcAft>
                  <a:spcPct val="0"/>
                </a:spcAft>
                <a:defRPr/>
              </a:pPr>
              <a:t>17</a:t>
            </a:fld>
            <a:endParaRPr lang="en-US" altLang="zh-CN">
              <a:solidFill>
                <a:srgbClr val="000000"/>
              </a:solidFill>
              <a:ea typeface="微软雅黑"/>
              <a:cs typeface="微软雅黑"/>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幻灯片图像占位符 1"/>
          <p:cNvSpPr>
            <a:spLocks noGrp="1" noRot="1" noChangeAspect="1"/>
          </p:cNvSpPr>
          <p:nvPr>
            <p:ph type="sldImg"/>
          </p:nvPr>
        </p:nvSpPr>
        <p:spPr bwMode="auto">
          <a:noFill/>
          <a:ln>
            <a:solidFill>
              <a:srgbClr val="000000"/>
            </a:solidFill>
            <a:miter lim="800000"/>
            <a:headEnd/>
            <a:tailEnd/>
          </a:ln>
        </p:spPr>
      </p:sp>
      <p:sp>
        <p:nvSpPr>
          <p:cNvPr id="62466"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70659"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eaLnBrk="0" fontAlgn="base" hangingPunct="0">
              <a:spcBef>
                <a:spcPct val="0"/>
              </a:spcBef>
              <a:spcAft>
                <a:spcPct val="0"/>
              </a:spcAft>
              <a:defRPr/>
            </a:pPr>
            <a:fld id="{3F78F25A-1E70-4E42-8089-6B593D1F24CE}" type="slidenum">
              <a:rPr lang="zh-CN" altLang="en-US">
                <a:solidFill>
                  <a:srgbClr val="000000"/>
                </a:solidFill>
                <a:ea typeface="微软雅黑"/>
                <a:cs typeface="微软雅黑"/>
              </a:rPr>
              <a:pPr eaLnBrk="0" fontAlgn="base" hangingPunct="0">
                <a:spcBef>
                  <a:spcPct val="0"/>
                </a:spcBef>
                <a:spcAft>
                  <a:spcPct val="0"/>
                </a:spcAft>
                <a:defRPr/>
              </a:pPr>
              <a:t>18</a:t>
            </a:fld>
            <a:endParaRPr lang="en-US" altLang="zh-CN">
              <a:solidFill>
                <a:srgbClr val="000000"/>
              </a:solidFill>
              <a:ea typeface="微软雅黑"/>
              <a:cs typeface="微软雅黑"/>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幻灯片图像占位符 1"/>
          <p:cNvSpPr>
            <a:spLocks noGrp="1" noRot="1" noChangeAspect="1"/>
          </p:cNvSpPr>
          <p:nvPr>
            <p:ph type="sldImg"/>
          </p:nvPr>
        </p:nvSpPr>
        <p:spPr bwMode="auto">
          <a:noFill/>
          <a:ln>
            <a:solidFill>
              <a:srgbClr val="000000"/>
            </a:solidFill>
            <a:miter lim="800000"/>
            <a:headEnd/>
            <a:tailEnd/>
          </a:ln>
        </p:spPr>
      </p:sp>
      <p:sp>
        <p:nvSpPr>
          <p:cNvPr id="64514"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72707"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6CF536A-FD10-4588-9D38-B26A49532512}" type="slidenum">
              <a:rPr lang="zh-CN" altLang="en-US"/>
              <a:pPr fontAlgn="base">
                <a:spcBef>
                  <a:spcPct val="0"/>
                </a:spcBef>
                <a:spcAft>
                  <a:spcPct val="0"/>
                </a:spcAft>
                <a:defRPr/>
              </a:pPr>
              <a:t>19</a:t>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幻灯片图像占位符 1"/>
          <p:cNvSpPr>
            <a:spLocks noGrp="1" noRot="1" noChangeAspect="1"/>
          </p:cNvSpPr>
          <p:nvPr>
            <p:ph type="sldImg"/>
          </p:nvPr>
        </p:nvSpPr>
        <p:spPr bwMode="auto">
          <a:noFill/>
          <a:ln>
            <a:solidFill>
              <a:srgbClr val="000000"/>
            </a:solidFill>
            <a:miter lim="800000"/>
            <a:headEnd/>
            <a:tailEnd/>
          </a:ln>
        </p:spPr>
      </p:sp>
      <p:sp>
        <p:nvSpPr>
          <p:cNvPr id="29698"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9699"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26ADCD2-FB53-4BAA-947E-99938B2579FD}" type="slidenum">
              <a:rPr lang="zh-CN" altLang="en-US"/>
              <a:pPr fontAlgn="base">
                <a:spcBef>
                  <a:spcPct val="0"/>
                </a:spcBef>
                <a:spcAft>
                  <a:spcPct val="0"/>
                </a:spcAft>
                <a:defRPr/>
              </a:pPr>
              <a:t>2</a:t>
            </a:fld>
            <a:endParaRPr lang="en-US" altLang="zh-C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幻灯片图像占位符 1"/>
          <p:cNvSpPr>
            <a:spLocks noGrp="1" noRot="1" noChangeAspect="1"/>
          </p:cNvSpPr>
          <p:nvPr>
            <p:ph type="sldImg"/>
          </p:nvPr>
        </p:nvSpPr>
        <p:spPr bwMode="auto">
          <a:noFill/>
          <a:ln>
            <a:solidFill>
              <a:srgbClr val="000000"/>
            </a:solidFill>
            <a:miter lim="800000"/>
            <a:headEnd/>
            <a:tailEnd/>
          </a:ln>
        </p:spPr>
      </p:sp>
      <p:sp>
        <p:nvSpPr>
          <p:cNvPr id="66562"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74755"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eaLnBrk="0" fontAlgn="base" hangingPunct="0">
              <a:spcBef>
                <a:spcPct val="0"/>
              </a:spcBef>
              <a:spcAft>
                <a:spcPct val="0"/>
              </a:spcAft>
              <a:defRPr/>
            </a:pPr>
            <a:fld id="{5233655C-EA61-4334-872A-7B06DCF38D06}" type="slidenum">
              <a:rPr lang="zh-CN" altLang="en-US">
                <a:solidFill>
                  <a:srgbClr val="000000"/>
                </a:solidFill>
                <a:ea typeface="微软雅黑"/>
                <a:cs typeface="微软雅黑"/>
              </a:rPr>
              <a:pPr eaLnBrk="0" fontAlgn="base" hangingPunct="0">
                <a:spcBef>
                  <a:spcPct val="0"/>
                </a:spcBef>
                <a:spcAft>
                  <a:spcPct val="0"/>
                </a:spcAft>
                <a:defRPr/>
              </a:pPr>
              <a:t>20</a:t>
            </a:fld>
            <a:endParaRPr lang="en-US" altLang="zh-CN">
              <a:solidFill>
                <a:srgbClr val="000000"/>
              </a:solidFill>
              <a:ea typeface="微软雅黑"/>
              <a:cs typeface="微软雅黑"/>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幻灯片图像占位符 1"/>
          <p:cNvSpPr>
            <a:spLocks noGrp="1" noRot="1" noChangeAspect="1"/>
          </p:cNvSpPr>
          <p:nvPr>
            <p:ph type="sldImg"/>
          </p:nvPr>
        </p:nvSpPr>
        <p:spPr bwMode="auto">
          <a:noFill/>
          <a:ln>
            <a:solidFill>
              <a:srgbClr val="000000"/>
            </a:solidFill>
            <a:miter lim="800000"/>
            <a:headEnd/>
            <a:tailEnd/>
          </a:ln>
        </p:spPr>
      </p:sp>
      <p:sp>
        <p:nvSpPr>
          <p:cNvPr id="69634"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76803"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eaLnBrk="0" fontAlgn="base" hangingPunct="0">
              <a:spcBef>
                <a:spcPct val="0"/>
              </a:spcBef>
              <a:spcAft>
                <a:spcPct val="0"/>
              </a:spcAft>
              <a:defRPr/>
            </a:pPr>
            <a:fld id="{FAFD182B-1EBB-4412-A195-44765CA59A95}" type="slidenum">
              <a:rPr lang="zh-CN" altLang="en-US">
                <a:solidFill>
                  <a:srgbClr val="000000"/>
                </a:solidFill>
                <a:ea typeface="微软雅黑"/>
                <a:cs typeface="微软雅黑"/>
              </a:rPr>
              <a:pPr eaLnBrk="0" fontAlgn="base" hangingPunct="0">
                <a:spcBef>
                  <a:spcPct val="0"/>
                </a:spcBef>
                <a:spcAft>
                  <a:spcPct val="0"/>
                </a:spcAft>
                <a:defRPr/>
              </a:pPr>
              <a:t>22</a:t>
            </a:fld>
            <a:endParaRPr lang="en-US" altLang="zh-CN">
              <a:solidFill>
                <a:srgbClr val="000000"/>
              </a:solidFill>
              <a:ea typeface="微软雅黑"/>
              <a:cs typeface="微软雅黑"/>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幻灯片图像占位符 1"/>
          <p:cNvSpPr>
            <a:spLocks noGrp="1" noRot="1" noChangeAspect="1"/>
          </p:cNvSpPr>
          <p:nvPr>
            <p:ph type="sldImg"/>
          </p:nvPr>
        </p:nvSpPr>
        <p:spPr bwMode="auto">
          <a:noFill/>
          <a:ln>
            <a:solidFill>
              <a:srgbClr val="000000"/>
            </a:solidFill>
            <a:miter lim="800000"/>
            <a:headEnd/>
            <a:tailEnd/>
          </a:ln>
        </p:spPr>
      </p:sp>
      <p:sp>
        <p:nvSpPr>
          <p:cNvPr id="71682"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78851"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eaLnBrk="0" fontAlgn="base" hangingPunct="0">
              <a:spcBef>
                <a:spcPct val="0"/>
              </a:spcBef>
              <a:spcAft>
                <a:spcPct val="0"/>
              </a:spcAft>
              <a:defRPr/>
            </a:pPr>
            <a:fld id="{B45158BE-1C78-4D48-B1C0-6C42A9D06608}" type="slidenum">
              <a:rPr lang="zh-CN" altLang="en-US">
                <a:solidFill>
                  <a:srgbClr val="000000"/>
                </a:solidFill>
                <a:ea typeface="微软雅黑"/>
                <a:cs typeface="微软雅黑"/>
              </a:rPr>
              <a:pPr eaLnBrk="0" fontAlgn="base" hangingPunct="0">
                <a:spcBef>
                  <a:spcPct val="0"/>
                </a:spcBef>
                <a:spcAft>
                  <a:spcPct val="0"/>
                </a:spcAft>
                <a:defRPr/>
              </a:pPr>
              <a:t>23</a:t>
            </a:fld>
            <a:endParaRPr lang="en-US" altLang="zh-CN">
              <a:solidFill>
                <a:srgbClr val="000000"/>
              </a:solidFill>
              <a:ea typeface="微软雅黑"/>
              <a:cs typeface="微软雅黑"/>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幻灯片图像占位符 1"/>
          <p:cNvSpPr>
            <a:spLocks noGrp="1" noRot="1" noChangeAspect="1"/>
          </p:cNvSpPr>
          <p:nvPr>
            <p:ph type="sldImg"/>
          </p:nvPr>
        </p:nvSpPr>
        <p:spPr bwMode="auto">
          <a:noFill/>
          <a:ln>
            <a:solidFill>
              <a:srgbClr val="000000"/>
            </a:solidFill>
            <a:miter lim="800000"/>
            <a:headEnd/>
            <a:tailEnd/>
          </a:ln>
        </p:spPr>
      </p:sp>
      <p:sp>
        <p:nvSpPr>
          <p:cNvPr id="73730"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80899"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eaLnBrk="0" fontAlgn="base" hangingPunct="0">
              <a:spcBef>
                <a:spcPct val="0"/>
              </a:spcBef>
              <a:spcAft>
                <a:spcPct val="0"/>
              </a:spcAft>
              <a:defRPr/>
            </a:pPr>
            <a:fld id="{A11F6D48-5A83-46F4-8698-A5C28FF1731F}" type="slidenum">
              <a:rPr lang="zh-CN" altLang="en-US">
                <a:solidFill>
                  <a:srgbClr val="000000"/>
                </a:solidFill>
                <a:ea typeface="微软雅黑"/>
                <a:cs typeface="微软雅黑"/>
              </a:rPr>
              <a:pPr eaLnBrk="0" fontAlgn="base" hangingPunct="0">
                <a:spcBef>
                  <a:spcPct val="0"/>
                </a:spcBef>
                <a:spcAft>
                  <a:spcPct val="0"/>
                </a:spcAft>
                <a:defRPr/>
              </a:pPr>
              <a:t>24</a:t>
            </a:fld>
            <a:endParaRPr lang="en-US" altLang="zh-CN">
              <a:solidFill>
                <a:srgbClr val="000000"/>
              </a:solidFill>
              <a:ea typeface="微软雅黑"/>
              <a:cs typeface="微软雅黑"/>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幻灯片图像占位符 1"/>
          <p:cNvSpPr>
            <a:spLocks noGrp="1" noRot="1" noChangeAspect="1"/>
          </p:cNvSpPr>
          <p:nvPr>
            <p:ph type="sldImg"/>
          </p:nvPr>
        </p:nvSpPr>
        <p:spPr bwMode="auto">
          <a:noFill/>
          <a:ln>
            <a:solidFill>
              <a:srgbClr val="000000"/>
            </a:solidFill>
            <a:miter lim="800000"/>
            <a:headEnd/>
            <a:tailEnd/>
          </a:ln>
        </p:spPr>
      </p:sp>
      <p:sp>
        <p:nvSpPr>
          <p:cNvPr id="75778"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82947"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eaLnBrk="0" fontAlgn="base" hangingPunct="0">
              <a:spcBef>
                <a:spcPct val="0"/>
              </a:spcBef>
              <a:spcAft>
                <a:spcPct val="0"/>
              </a:spcAft>
              <a:defRPr/>
            </a:pPr>
            <a:fld id="{5E80C471-B291-4381-AB1D-E9E6A9706882}" type="slidenum">
              <a:rPr lang="zh-CN" altLang="en-US">
                <a:solidFill>
                  <a:srgbClr val="000000"/>
                </a:solidFill>
                <a:ea typeface="微软雅黑"/>
                <a:cs typeface="微软雅黑"/>
              </a:rPr>
              <a:pPr eaLnBrk="0" fontAlgn="base" hangingPunct="0">
                <a:spcBef>
                  <a:spcPct val="0"/>
                </a:spcBef>
                <a:spcAft>
                  <a:spcPct val="0"/>
                </a:spcAft>
                <a:defRPr/>
              </a:pPr>
              <a:t>25</a:t>
            </a:fld>
            <a:endParaRPr lang="en-US" altLang="zh-CN">
              <a:solidFill>
                <a:srgbClr val="000000"/>
              </a:solidFill>
              <a:ea typeface="微软雅黑"/>
              <a:cs typeface="微软雅黑"/>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幻灯片图像占位符 1"/>
          <p:cNvSpPr>
            <a:spLocks noGrp="1" noRot="1" noChangeAspect="1"/>
          </p:cNvSpPr>
          <p:nvPr>
            <p:ph type="sldImg"/>
          </p:nvPr>
        </p:nvSpPr>
        <p:spPr bwMode="auto">
          <a:noFill/>
          <a:ln>
            <a:solidFill>
              <a:srgbClr val="000000"/>
            </a:solidFill>
            <a:miter lim="800000"/>
            <a:headEnd/>
            <a:tailEnd/>
          </a:ln>
        </p:spPr>
      </p:sp>
      <p:sp>
        <p:nvSpPr>
          <p:cNvPr id="77826"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84995"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eaLnBrk="0" fontAlgn="base" hangingPunct="0">
              <a:spcBef>
                <a:spcPct val="0"/>
              </a:spcBef>
              <a:spcAft>
                <a:spcPct val="0"/>
              </a:spcAft>
              <a:defRPr/>
            </a:pPr>
            <a:fld id="{9B8C5D94-8613-4D32-A46F-2B2D11B20A22}" type="slidenum">
              <a:rPr lang="zh-CN" altLang="en-US">
                <a:solidFill>
                  <a:srgbClr val="000000"/>
                </a:solidFill>
                <a:ea typeface="微软雅黑"/>
                <a:cs typeface="微软雅黑"/>
              </a:rPr>
              <a:pPr eaLnBrk="0" fontAlgn="base" hangingPunct="0">
                <a:spcBef>
                  <a:spcPct val="0"/>
                </a:spcBef>
                <a:spcAft>
                  <a:spcPct val="0"/>
                </a:spcAft>
                <a:defRPr/>
              </a:pPr>
              <a:t>26</a:t>
            </a:fld>
            <a:endParaRPr lang="en-US" altLang="zh-CN">
              <a:solidFill>
                <a:srgbClr val="000000"/>
              </a:solidFill>
              <a:ea typeface="微软雅黑"/>
              <a:cs typeface="微软雅黑"/>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幻灯片图像占位符 1"/>
          <p:cNvSpPr>
            <a:spLocks noGrp="1" noRot="1" noChangeAspect="1"/>
          </p:cNvSpPr>
          <p:nvPr>
            <p:ph type="sldImg"/>
          </p:nvPr>
        </p:nvSpPr>
        <p:spPr bwMode="auto">
          <a:noFill/>
          <a:ln>
            <a:solidFill>
              <a:srgbClr val="000000"/>
            </a:solidFill>
            <a:miter lim="800000"/>
            <a:headEnd/>
            <a:tailEnd/>
          </a:ln>
        </p:spPr>
      </p:sp>
      <p:sp>
        <p:nvSpPr>
          <p:cNvPr id="79874"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87043"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eaLnBrk="0" fontAlgn="base" hangingPunct="0">
              <a:spcBef>
                <a:spcPct val="0"/>
              </a:spcBef>
              <a:spcAft>
                <a:spcPct val="0"/>
              </a:spcAft>
              <a:defRPr/>
            </a:pPr>
            <a:fld id="{7F5EA98F-3203-452D-8DD1-7C7F018D26A3}" type="slidenum">
              <a:rPr lang="zh-CN" altLang="en-US">
                <a:solidFill>
                  <a:srgbClr val="000000"/>
                </a:solidFill>
                <a:ea typeface="微软雅黑"/>
                <a:cs typeface="微软雅黑"/>
              </a:rPr>
              <a:pPr eaLnBrk="0" fontAlgn="base" hangingPunct="0">
                <a:spcBef>
                  <a:spcPct val="0"/>
                </a:spcBef>
                <a:spcAft>
                  <a:spcPct val="0"/>
                </a:spcAft>
                <a:defRPr/>
              </a:pPr>
              <a:t>27</a:t>
            </a:fld>
            <a:endParaRPr lang="en-US" altLang="zh-CN">
              <a:solidFill>
                <a:srgbClr val="000000"/>
              </a:solidFill>
              <a:ea typeface="微软雅黑"/>
              <a:cs typeface="微软雅黑"/>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幻灯片图像占位符 1"/>
          <p:cNvSpPr>
            <a:spLocks noGrp="1" noRot="1" noChangeAspect="1"/>
          </p:cNvSpPr>
          <p:nvPr>
            <p:ph type="sldImg"/>
          </p:nvPr>
        </p:nvSpPr>
        <p:spPr bwMode="auto">
          <a:noFill/>
          <a:ln>
            <a:solidFill>
              <a:srgbClr val="000000"/>
            </a:solidFill>
            <a:miter lim="800000"/>
            <a:headEnd/>
            <a:tailEnd/>
          </a:ln>
        </p:spPr>
      </p:sp>
      <p:sp>
        <p:nvSpPr>
          <p:cNvPr id="81922"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89091"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eaLnBrk="0" fontAlgn="base" hangingPunct="0">
              <a:spcBef>
                <a:spcPct val="0"/>
              </a:spcBef>
              <a:spcAft>
                <a:spcPct val="0"/>
              </a:spcAft>
              <a:defRPr/>
            </a:pPr>
            <a:fld id="{35DB42D9-05A3-4D8F-9F23-58BCB2D5FCBD}" type="slidenum">
              <a:rPr lang="zh-CN" altLang="en-US">
                <a:solidFill>
                  <a:srgbClr val="000000"/>
                </a:solidFill>
                <a:ea typeface="微软雅黑"/>
                <a:cs typeface="微软雅黑"/>
              </a:rPr>
              <a:pPr eaLnBrk="0" fontAlgn="base" hangingPunct="0">
                <a:spcBef>
                  <a:spcPct val="0"/>
                </a:spcBef>
                <a:spcAft>
                  <a:spcPct val="0"/>
                </a:spcAft>
                <a:defRPr/>
              </a:pPr>
              <a:t>28</a:t>
            </a:fld>
            <a:endParaRPr lang="en-US" altLang="zh-CN">
              <a:solidFill>
                <a:srgbClr val="000000"/>
              </a:solidFill>
              <a:ea typeface="微软雅黑"/>
              <a:cs typeface="微软雅黑"/>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幻灯片图像占位符 1"/>
          <p:cNvSpPr>
            <a:spLocks noGrp="1" noRot="1" noChangeAspect="1"/>
          </p:cNvSpPr>
          <p:nvPr>
            <p:ph type="sldImg"/>
          </p:nvPr>
        </p:nvSpPr>
        <p:spPr bwMode="auto">
          <a:noFill/>
          <a:ln>
            <a:solidFill>
              <a:srgbClr val="000000"/>
            </a:solidFill>
            <a:miter lim="800000"/>
            <a:headEnd/>
            <a:tailEnd/>
          </a:ln>
        </p:spPr>
      </p:sp>
      <p:sp>
        <p:nvSpPr>
          <p:cNvPr id="83970"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93187"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7C3610-472D-4AE9-A490-9889F9283944}" type="slidenum">
              <a:rPr lang="zh-CN" altLang="en-US"/>
              <a:pPr fontAlgn="base">
                <a:spcBef>
                  <a:spcPct val="0"/>
                </a:spcBef>
                <a:spcAft>
                  <a:spcPct val="0"/>
                </a:spcAft>
                <a:defRPr/>
              </a:pPr>
              <a:t>29</a:t>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幻灯片图像占位符 1"/>
          <p:cNvSpPr>
            <a:spLocks noGrp="1" noRot="1" noChangeAspect="1"/>
          </p:cNvSpPr>
          <p:nvPr>
            <p:ph type="sldImg"/>
          </p:nvPr>
        </p:nvSpPr>
        <p:spPr bwMode="auto">
          <a:noFill/>
          <a:ln>
            <a:solidFill>
              <a:srgbClr val="000000"/>
            </a:solidFill>
            <a:miter lim="800000"/>
            <a:headEnd/>
            <a:tailEnd/>
          </a:ln>
        </p:spPr>
      </p:sp>
      <p:sp>
        <p:nvSpPr>
          <p:cNvPr id="31746"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31747"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eaLnBrk="0" fontAlgn="base" hangingPunct="0">
              <a:spcBef>
                <a:spcPct val="0"/>
              </a:spcBef>
              <a:spcAft>
                <a:spcPct val="0"/>
              </a:spcAft>
              <a:defRPr/>
            </a:pPr>
            <a:fld id="{354C0A29-0934-470A-9938-59D492533173}" type="slidenum">
              <a:rPr lang="zh-CN" altLang="en-US">
                <a:solidFill>
                  <a:srgbClr val="000000"/>
                </a:solidFill>
                <a:ea typeface="微软雅黑"/>
                <a:cs typeface="微软雅黑"/>
              </a:rPr>
              <a:pPr eaLnBrk="0" fontAlgn="base" hangingPunct="0">
                <a:spcBef>
                  <a:spcPct val="0"/>
                </a:spcBef>
                <a:spcAft>
                  <a:spcPct val="0"/>
                </a:spcAft>
                <a:defRPr/>
              </a:pPr>
              <a:t>3</a:t>
            </a:fld>
            <a:endParaRPr lang="en-US" altLang="zh-CN">
              <a:solidFill>
                <a:srgbClr val="000000"/>
              </a:solidFill>
              <a:ea typeface="微软雅黑"/>
              <a:cs typeface="微软雅黑"/>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幻灯片图像占位符 1"/>
          <p:cNvSpPr>
            <a:spLocks noGrp="1" noRot="1" noChangeAspect="1"/>
          </p:cNvSpPr>
          <p:nvPr>
            <p:ph type="sldImg"/>
          </p:nvPr>
        </p:nvSpPr>
        <p:spPr bwMode="auto">
          <a:noFill/>
          <a:ln>
            <a:solidFill>
              <a:srgbClr val="000000"/>
            </a:solidFill>
            <a:miter lim="800000"/>
            <a:headEnd/>
            <a:tailEnd/>
          </a:ln>
        </p:spPr>
      </p:sp>
      <p:sp>
        <p:nvSpPr>
          <p:cNvPr id="33794"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33795"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eaLnBrk="0" fontAlgn="base" hangingPunct="0">
              <a:spcBef>
                <a:spcPct val="0"/>
              </a:spcBef>
              <a:spcAft>
                <a:spcPct val="0"/>
              </a:spcAft>
              <a:defRPr/>
            </a:pPr>
            <a:fld id="{B5E92553-50AD-4361-8940-59E737DB8C3B}" type="slidenum">
              <a:rPr lang="zh-CN" altLang="en-US">
                <a:solidFill>
                  <a:srgbClr val="000000"/>
                </a:solidFill>
                <a:ea typeface="微软雅黑"/>
                <a:cs typeface="微软雅黑"/>
              </a:rPr>
              <a:pPr eaLnBrk="0" fontAlgn="base" hangingPunct="0">
                <a:spcBef>
                  <a:spcPct val="0"/>
                </a:spcBef>
                <a:spcAft>
                  <a:spcPct val="0"/>
                </a:spcAft>
                <a:defRPr/>
              </a:pPr>
              <a:t>4</a:t>
            </a:fld>
            <a:endParaRPr lang="en-US" altLang="zh-CN">
              <a:solidFill>
                <a:srgbClr val="000000"/>
              </a:solidFill>
              <a:ea typeface="微软雅黑"/>
              <a:cs typeface="微软雅黑"/>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幻灯片图像占位符 1"/>
          <p:cNvSpPr>
            <a:spLocks noGrp="1" noRot="1" noChangeAspect="1"/>
          </p:cNvSpPr>
          <p:nvPr>
            <p:ph type="sldImg"/>
          </p:nvPr>
        </p:nvSpPr>
        <p:spPr bwMode="auto">
          <a:noFill/>
          <a:ln>
            <a:solidFill>
              <a:srgbClr val="000000"/>
            </a:solidFill>
            <a:miter lim="800000"/>
            <a:headEnd/>
            <a:tailEnd/>
          </a:ln>
        </p:spPr>
      </p:sp>
      <p:sp>
        <p:nvSpPr>
          <p:cNvPr id="35842"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35843"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53E09FE-66B1-4301-970F-9B08D14D58A4}" type="slidenum">
              <a:rPr lang="zh-CN" altLang="en-US"/>
              <a:pPr fontAlgn="base">
                <a:spcBef>
                  <a:spcPct val="0"/>
                </a:spcBef>
                <a:spcAft>
                  <a:spcPct val="0"/>
                </a:spcAft>
                <a:defRPr/>
              </a:pPr>
              <a:t>5</a:t>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幻灯片图像占位符 1"/>
          <p:cNvSpPr>
            <a:spLocks noGrp="1" noRot="1" noChangeAspect="1"/>
          </p:cNvSpPr>
          <p:nvPr>
            <p:ph type="sldImg"/>
          </p:nvPr>
        </p:nvSpPr>
        <p:spPr bwMode="auto">
          <a:noFill/>
          <a:ln>
            <a:solidFill>
              <a:srgbClr val="000000"/>
            </a:solidFill>
            <a:miter lim="800000"/>
            <a:headEnd/>
            <a:tailEnd/>
          </a:ln>
        </p:spPr>
      </p:sp>
      <p:sp>
        <p:nvSpPr>
          <p:cNvPr id="37890"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37891"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eaLnBrk="0" fontAlgn="base" hangingPunct="0">
              <a:spcBef>
                <a:spcPct val="0"/>
              </a:spcBef>
              <a:spcAft>
                <a:spcPct val="0"/>
              </a:spcAft>
              <a:defRPr/>
            </a:pPr>
            <a:fld id="{93D29F99-F43F-4C4F-B8F0-E10E49233FB3}" type="slidenum">
              <a:rPr lang="zh-CN" altLang="en-US">
                <a:solidFill>
                  <a:srgbClr val="000000"/>
                </a:solidFill>
                <a:ea typeface="微软雅黑"/>
                <a:cs typeface="微软雅黑"/>
              </a:rPr>
              <a:pPr eaLnBrk="0" fontAlgn="base" hangingPunct="0">
                <a:spcBef>
                  <a:spcPct val="0"/>
                </a:spcBef>
                <a:spcAft>
                  <a:spcPct val="0"/>
                </a:spcAft>
                <a:defRPr/>
              </a:pPr>
              <a:t>6</a:t>
            </a:fld>
            <a:endParaRPr lang="en-US" altLang="zh-CN">
              <a:solidFill>
                <a:srgbClr val="000000"/>
              </a:solidFill>
              <a:ea typeface="微软雅黑"/>
              <a:cs typeface="微软雅黑"/>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幻灯片图像占位符 1"/>
          <p:cNvSpPr>
            <a:spLocks noGrp="1" noRot="1" noChangeAspect="1"/>
          </p:cNvSpPr>
          <p:nvPr>
            <p:ph type="sldImg"/>
          </p:nvPr>
        </p:nvSpPr>
        <p:spPr bwMode="auto">
          <a:noFill/>
          <a:ln>
            <a:solidFill>
              <a:srgbClr val="000000"/>
            </a:solidFill>
            <a:miter lim="800000"/>
            <a:headEnd/>
            <a:tailEnd/>
          </a:ln>
        </p:spPr>
      </p:sp>
      <p:sp>
        <p:nvSpPr>
          <p:cNvPr id="39938"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39939"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eaLnBrk="0" fontAlgn="base" hangingPunct="0">
              <a:spcBef>
                <a:spcPct val="0"/>
              </a:spcBef>
              <a:spcAft>
                <a:spcPct val="0"/>
              </a:spcAft>
              <a:defRPr/>
            </a:pPr>
            <a:fld id="{7075391E-94C3-4B3C-9CE9-7D16199C6540}" type="slidenum">
              <a:rPr lang="zh-CN" altLang="en-US">
                <a:solidFill>
                  <a:srgbClr val="000000"/>
                </a:solidFill>
                <a:ea typeface="微软雅黑"/>
                <a:cs typeface="微软雅黑"/>
              </a:rPr>
              <a:pPr eaLnBrk="0" fontAlgn="base" hangingPunct="0">
                <a:spcBef>
                  <a:spcPct val="0"/>
                </a:spcBef>
                <a:spcAft>
                  <a:spcPct val="0"/>
                </a:spcAft>
                <a:defRPr/>
              </a:pPr>
              <a:t>7</a:t>
            </a:fld>
            <a:endParaRPr lang="en-US" altLang="zh-CN">
              <a:solidFill>
                <a:srgbClr val="000000"/>
              </a:solidFill>
              <a:ea typeface="微软雅黑"/>
              <a:cs typeface="微软雅黑"/>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幻灯片图像占位符 1"/>
          <p:cNvSpPr>
            <a:spLocks noGrp="1" noRot="1" noChangeAspect="1"/>
          </p:cNvSpPr>
          <p:nvPr>
            <p:ph type="sldImg"/>
          </p:nvPr>
        </p:nvSpPr>
        <p:spPr bwMode="auto">
          <a:noFill/>
          <a:ln>
            <a:solidFill>
              <a:srgbClr val="000000"/>
            </a:solidFill>
            <a:miter lim="800000"/>
            <a:headEnd/>
            <a:tailEnd/>
          </a:ln>
        </p:spPr>
      </p:sp>
      <p:sp>
        <p:nvSpPr>
          <p:cNvPr id="41986"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41987"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eaLnBrk="0" fontAlgn="base" hangingPunct="0">
              <a:spcBef>
                <a:spcPct val="0"/>
              </a:spcBef>
              <a:spcAft>
                <a:spcPct val="0"/>
              </a:spcAft>
              <a:defRPr/>
            </a:pPr>
            <a:fld id="{7B3AD9BA-22DD-4259-A491-7789B3131FFF}" type="slidenum">
              <a:rPr lang="zh-CN" altLang="en-US">
                <a:solidFill>
                  <a:srgbClr val="000000"/>
                </a:solidFill>
                <a:ea typeface="微软雅黑"/>
                <a:cs typeface="微软雅黑"/>
              </a:rPr>
              <a:pPr eaLnBrk="0" fontAlgn="base" hangingPunct="0">
                <a:spcBef>
                  <a:spcPct val="0"/>
                </a:spcBef>
                <a:spcAft>
                  <a:spcPct val="0"/>
                </a:spcAft>
                <a:defRPr/>
              </a:pPr>
              <a:t>8</a:t>
            </a:fld>
            <a:endParaRPr lang="en-US" altLang="zh-CN">
              <a:solidFill>
                <a:srgbClr val="000000"/>
              </a:solidFill>
              <a:ea typeface="微软雅黑"/>
              <a:cs typeface="微软雅黑"/>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p:cNvSpPr>
          <p:nvPr>
            <p:ph type="sldImg"/>
          </p:nvPr>
        </p:nvSpPr>
        <p:spPr bwMode="auto">
          <a:noFill/>
          <a:ln>
            <a:solidFill>
              <a:srgbClr val="000000"/>
            </a:solidFill>
            <a:miter lim="800000"/>
            <a:headEnd/>
            <a:tailEnd/>
          </a:ln>
        </p:spPr>
      </p:sp>
      <p:sp>
        <p:nvSpPr>
          <p:cNvPr id="44034"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44035"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eaLnBrk="0" fontAlgn="base" hangingPunct="0">
              <a:spcBef>
                <a:spcPct val="0"/>
              </a:spcBef>
              <a:spcAft>
                <a:spcPct val="0"/>
              </a:spcAft>
              <a:defRPr/>
            </a:pPr>
            <a:fld id="{63F01734-5406-4EE8-94E9-A347677DEE17}" type="slidenum">
              <a:rPr lang="zh-CN" altLang="en-US">
                <a:solidFill>
                  <a:srgbClr val="000000"/>
                </a:solidFill>
                <a:ea typeface="微软雅黑"/>
                <a:cs typeface="微软雅黑"/>
              </a:rPr>
              <a:pPr eaLnBrk="0" fontAlgn="base" hangingPunct="0">
                <a:spcBef>
                  <a:spcPct val="0"/>
                </a:spcBef>
                <a:spcAft>
                  <a:spcPct val="0"/>
                </a:spcAft>
                <a:defRPr/>
              </a:pPr>
              <a:t>9</a:t>
            </a:fld>
            <a:endParaRPr lang="en-US" altLang="zh-CN">
              <a:solidFill>
                <a:srgbClr val="000000"/>
              </a:solidFill>
              <a:ea typeface="微软雅黑"/>
              <a:cs typeface="微软雅黑"/>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A7712C3F-656D-4CCA-AAEE-89481AB96D85}" type="datetimeFigureOut">
              <a:rPr lang="zh-CN" altLang="en-US"/>
              <a:pPr>
                <a:defRPr/>
              </a:pPr>
              <a:t>2019/8/20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D53F9EE6-E004-4801-B3B2-17B04CC6EE79}"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3"/>
          <p:cNvSpPr>
            <a:spLocks noGrp="1"/>
          </p:cNvSpPr>
          <p:nvPr>
            <p:ph type="dt" sz="half" idx="10"/>
          </p:nvPr>
        </p:nvSpPr>
        <p:spPr/>
        <p:txBody>
          <a:bodyPr/>
          <a:lstStyle>
            <a:lvl1pPr>
              <a:defRPr/>
            </a:lvl1pPr>
          </a:lstStyle>
          <a:p>
            <a:pPr>
              <a:defRPr/>
            </a:pPr>
            <a:fld id="{7516F9DB-C60E-47AF-A6E6-0FE8F2B7D9CC}" type="datetimeFigureOut">
              <a:rPr lang="zh-CN" altLang="en-US"/>
              <a:pPr>
                <a:defRPr/>
              </a:pPr>
              <a:t>2019/8/20</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99D22782-D39F-46C5-891F-D7BB3CA8C863}"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自定义版式">
    <p:bg>
      <p:bgPr>
        <a:solidFill>
          <a:srgbClr val="FCFBF9"/>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4" name="组合 6"/>
          <p:cNvGrpSpPr>
            <a:grpSpLocks/>
          </p:cNvGrpSpPr>
          <p:nvPr/>
        </p:nvGrpSpPr>
        <p:grpSpPr bwMode="auto">
          <a:xfrm flipH="1">
            <a:off x="2028825" y="4443413"/>
            <a:ext cx="10163175" cy="2414587"/>
            <a:chOff x="2028560" y="4443106"/>
            <a:chExt cx="10163440" cy="2414895"/>
          </a:xfrm>
        </p:grpSpPr>
        <p:grpSp>
          <p:nvGrpSpPr>
            <p:cNvPr id="5" name="组合 7"/>
            <p:cNvGrpSpPr>
              <a:grpSpLocks/>
            </p:cNvGrpSpPr>
            <p:nvPr/>
          </p:nvGrpSpPr>
          <p:grpSpPr bwMode="auto">
            <a:xfrm>
              <a:off x="4955987" y="4443106"/>
              <a:ext cx="4884864" cy="2414895"/>
              <a:chOff x="4955986" y="4443106"/>
              <a:chExt cx="4884864" cy="2414894"/>
            </a:xfrm>
          </p:grpSpPr>
          <p:sp>
            <p:nvSpPr>
              <p:cNvPr id="18" name="等腰三角形 20"/>
              <p:cNvSpPr/>
              <p:nvPr/>
            </p:nvSpPr>
            <p:spPr>
              <a:xfrm>
                <a:off x="4955986" y="4443106"/>
                <a:ext cx="4884864" cy="24148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3200"/>
              </a:p>
            </p:txBody>
          </p:sp>
          <p:sp>
            <p:nvSpPr>
              <p:cNvPr id="19" name="任意多边形 12"/>
              <p:cNvSpPr/>
              <p:nvPr/>
            </p:nvSpPr>
            <p:spPr>
              <a:xfrm>
                <a:off x="4955986" y="4443106"/>
                <a:ext cx="2441638" cy="2414894"/>
              </a:xfrm>
              <a:custGeom>
                <a:avLst/>
                <a:gdLst>
                  <a:gd name="connsiteX0" fmla="*/ 2442008 w 2442008"/>
                  <a:gd name="connsiteY0" fmla="*/ 0 h 2414894"/>
                  <a:gd name="connsiteX1" fmla="*/ 2415869 w 2442008"/>
                  <a:gd name="connsiteY1" fmla="*/ 2414894 h 2414894"/>
                  <a:gd name="connsiteX2" fmla="*/ 0 w 2442008"/>
                  <a:gd name="connsiteY2" fmla="*/ 2414894 h 2414894"/>
                </a:gdLst>
                <a:ahLst/>
                <a:cxnLst>
                  <a:cxn ang="0">
                    <a:pos x="connsiteX0" y="connsiteY0"/>
                  </a:cxn>
                  <a:cxn ang="0">
                    <a:pos x="connsiteX1" y="connsiteY1"/>
                  </a:cxn>
                  <a:cxn ang="0">
                    <a:pos x="connsiteX2" y="connsiteY2"/>
                  </a:cxn>
                </a:cxnLst>
                <a:rect l="l" t="t" r="r" b="b"/>
                <a:pathLst>
                  <a:path w="2442008" h="2414894">
                    <a:moveTo>
                      <a:pt x="2442008" y="0"/>
                    </a:moveTo>
                    <a:lnTo>
                      <a:pt x="2415869" y="2414894"/>
                    </a:lnTo>
                    <a:lnTo>
                      <a:pt x="0" y="241489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3200"/>
              </a:p>
            </p:txBody>
          </p:sp>
        </p:grpSp>
        <p:grpSp>
          <p:nvGrpSpPr>
            <p:cNvPr id="6" name="组合 8"/>
            <p:cNvGrpSpPr>
              <a:grpSpLocks/>
            </p:cNvGrpSpPr>
            <p:nvPr/>
          </p:nvGrpSpPr>
          <p:grpSpPr bwMode="auto">
            <a:xfrm>
              <a:off x="3492274" y="5410015"/>
              <a:ext cx="2929013" cy="1447985"/>
              <a:chOff x="4956101" y="4442799"/>
              <a:chExt cx="4885521" cy="2415203"/>
            </a:xfrm>
          </p:grpSpPr>
          <p:sp>
            <p:nvSpPr>
              <p:cNvPr id="16" name="等腰三角形 18"/>
              <p:cNvSpPr/>
              <p:nvPr/>
            </p:nvSpPr>
            <p:spPr>
              <a:xfrm>
                <a:off x="4956101" y="4442801"/>
                <a:ext cx="4885521" cy="24152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3200"/>
              </a:p>
            </p:txBody>
          </p:sp>
          <p:sp>
            <p:nvSpPr>
              <p:cNvPr id="17" name="任意多边形 16"/>
              <p:cNvSpPr/>
              <p:nvPr/>
            </p:nvSpPr>
            <p:spPr>
              <a:xfrm>
                <a:off x="4956101" y="4442801"/>
                <a:ext cx="2441437" cy="2415203"/>
              </a:xfrm>
              <a:custGeom>
                <a:avLst/>
                <a:gdLst>
                  <a:gd name="connsiteX0" fmla="*/ 2442008 w 2442008"/>
                  <a:gd name="connsiteY0" fmla="*/ 0 h 2414894"/>
                  <a:gd name="connsiteX1" fmla="*/ 2415869 w 2442008"/>
                  <a:gd name="connsiteY1" fmla="*/ 2414894 h 2414894"/>
                  <a:gd name="connsiteX2" fmla="*/ 0 w 2442008"/>
                  <a:gd name="connsiteY2" fmla="*/ 2414894 h 2414894"/>
                </a:gdLst>
                <a:ahLst/>
                <a:cxnLst>
                  <a:cxn ang="0">
                    <a:pos x="connsiteX0" y="connsiteY0"/>
                  </a:cxn>
                  <a:cxn ang="0">
                    <a:pos x="connsiteX1" y="connsiteY1"/>
                  </a:cxn>
                  <a:cxn ang="0">
                    <a:pos x="connsiteX2" y="connsiteY2"/>
                  </a:cxn>
                </a:cxnLst>
                <a:rect l="l" t="t" r="r" b="b"/>
                <a:pathLst>
                  <a:path w="2442008" h="2414894">
                    <a:moveTo>
                      <a:pt x="2442008" y="0"/>
                    </a:moveTo>
                    <a:lnTo>
                      <a:pt x="2415869" y="2414894"/>
                    </a:lnTo>
                    <a:lnTo>
                      <a:pt x="0" y="241489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3200"/>
              </a:p>
            </p:txBody>
          </p:sp>
        </p:grpSp>
        <p:grpSp>
          <p:nvGrpSpPr>
            <p:cNvPr id="7" name="组合 9"/>
            <p:cNvGrpSpPr>
              <a:grpSpLocks/>
            </p:cNvGrpSpPr>
            <p:nvPr/>
          </p:nvGrpSpPr>
          <p:grpSpPr bwMode="auto">
            <a:xfrm>
              <a:off x="7721485" y="5048020"/>
              <a:ext cx="3660870" cy="1809981"/>
              <a:chOff x="4956362" y="4442799"/>
              <a:chExt cx="4884991" cy="2415201"/>
            </a:xfrm>
          </p:grpSpPr>
          <p:sp>
            <p:nvSpPr>
              <p:cNvPr id="14" name="等腰三角形 16"/>
              <p:cNvSpPr/>
              <p:nvPr/>
            </p:nvSpPr>
            <p:spPr>
              <a:xfrm>
                <a:off x="4956361" y="4442799"/>
                <a:ext cx="4884991" cy="241520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3200"/>
              </a:p>
            </p:txBody>
          </p:sp>
          <p:sp>
            <p:nvSpPr>
              <p:cNvPr id="15" name="任意多边形 19"/>
              <p:cNvSpPr/>
              <p:nvPr/>
            </p:nvSpPr>
            <p:spPr>
              <a:xfrm>
                <a:off x="4956361" y="4442799"/>
                <a:ext cx="2442495" cy="2415201"/>
              </a:xfrm>
              <a:custGeom>
                <a:avLst/>
                <a:gdLst>
                  <a:gd name="connsiteX0" fmla="*/ 2442008 w 2442008"/>
                  <a:gd name="connsiteY0" fmla="*/ 0 h 2414894"/>
                  <a:gd name="connsiteX1" fmla="*/ 2415869 w 2442008"/>
                  <a:gd name="connsiteY1" fmla="*/ 2414894 h 2414894"/>
                  <a:gd name="connsiteX2" fmla="*/ 0 w 2442008"/>
                  <a:gd name="connsiteY2" fmla="*/ 2414894 h 2414894"/>
                </a:gdLst>
                <a:ahLst/>
                <a:cxnLst>
                  <a:cxn ang="0">
                    <a:pos x="connsiteX0" y="connsiteY0"/>
                  </a:cxn>
                  <a:cxn ang="0">
                    <a:pos x="connsiteX1" y="connsiteY1"/>
                  </a:cxn>
                  <a:cxn ang="0">
                    <a:pos x="connsiteX2" y="connsiteY2"/>
                  </a:cxn>
                </a:cxnLst>
                <a:rect l="l" t="t" r="r" b="b"/>
                <a:pathLst>
                  <a:path w="2442008" h="2414894">
                    <a:moveTo>
                      <a:pt x="2442008" y="0"/>
                    </a:moveTo>
                    <a:lnTo>
                      <a:pt x="2415869" y="2414894"/>
                    </a:lnTo>
                    <a:lnTo>
                      <a:pt x="0" y="241489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3200" dirty="0"/>
              </a:p>
            </p:txBody>
          </p:sp>
        </p:grpSp>
        <p:grpSp>
          <p:nvGrpSpPr>
            <p:cNvPr id="8" name="组合 10"/>
            <p:cNvGrpSpPr>
              <a:grpSpLocks/>
            </p:cNvGrpSpPr>
            <p:nvPr/>
          </p:nvGrpSpPr>
          <p:grpSpPr bwMode="auto">
            <a:xfrm>
              <a:off x="2028560" y="6343585"/>
              <a:ext cx="1041427" cy="514416"/>
              <a:chOff x="4956670" y="4446027"/>
              <a:chExt cx="4883003" cy="2411973"/>
            </a:xfrm>
          </p:grpSpPr>
          <p:sp>
            <p:nvSpPr>
              <p:cNvPr id="12" name="等腰三角形 14"/>
              <p:cNvSpPr/>
              <p:nvPr/>
            </p:nvSpPr>
            <p:spPr>
              <a:xfrm>
                <a:off x="4956670" y="4446027"/>
                <a:ext cx="4883003" cy="241197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3200"/>
              </a:p>
            </p:txBody>
          </p:sp>
          <p:sp>
            <p:nvSpPr>
              <p:cNvPr id="13" name="任意多边形 22"/>
              <p:cNvSpPr/>
              <p:nvPr/>
            </p:nvSpPr>
            <p:spPr>
              <a:xfrm>
                <a:off x="4956670" y="4446027"/>
                <a:ext cx="2441501" cy="2411973"/>
              </a:xfrm>
              <a:custGeom>
                <a:avLst/>
                <a:gdLst>
                  <a:gd name="connsiteX0" fmla="*/ 2442008 w 2442008"/>
                  <a:gd name="connsiteY0" fmla="*/ 0 h 2414894"/>
                  <a:gd name="connsiteX1" fmla="*/ 2415869 w 2442008"/>
                  <a:gd name="connsiteY1" fmla="*/ 2414894 h 2414894"/>
                  <a:gd name="connsiteX2" fmla="*/ 0 w 2442008"/>
                  <a:gd name="connsiteY2" fmla="*/ 2414894 h 2414894"/>
                </a:gdLst>
                <a:ahLst/>
                <a:cxnLst>
                  <a:cxn ang="0">
                    <a:pos x="connsiteX0" y="connsiteY0"/>
                  </a:cxn>
                  <a:cxn ang="0">
                    <a:pos x="connsiteX1" y="connsiteY1"/>
                  </a:cxn>
                  <a:cxn ang="0">
                    <a:pos x="connsiteX2" y="connsiteY2"/>
                  </a:cxn>
                </a:cxnLst>
                <a:rect l="l" t="t" r="r" b="b"/>
                <a:pathLst>
                  <a:path w="2442008" h="2414894">
                    <a:moveTo>
                      <a:pt x="2442008" y="0"/>
                    </a:moveTo>
                    <a:lnTo>
                      <a:pt x="2415869" y="2414894"/>
                    </a:lnTo>
                    <a:lnTo>
                      <a:pt x="0" y="241489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3200"/>
              </a:p>
            </p:txBody>
          </p:sp>
        </p:grpSp>
        <p:grpSp>
          <p:nvGrpSpPr>
            <p:cNvPr id="9" name="组合 11"/>
            <p:cNvGrpSpPr>
              <a:grpSpLocks/>
            </p:cNvGrpSpPr>
            <p:nvPr/>
          </p:nvGrpSpPr>
          <p:grpSpPr bwMode="auto">
            <a:xfrm>
              <a:off x="11150573" y="6343585"/>
              <a:ext cx="1041427" cy="514416"/>
              <a:chOff x="4957683" y="4446027"/>
              <a:chExt cx="4883003" cy="2411973"/>
            </a:xfrm>
          </p:grpSpPr>
          <p:sp>
            <p:nvSpPr>
              <p:cNvPr id="10" name="等腰三角形 12"/>
              <p:cNvSpPr/>
              <p:nvPr/>
            </p:nvSpPr>
            <p:spPr>
              <a:xfrm>
                <a:off x="4957683" y="4446027"/>
                <a:ext cx="4883003" cy="241197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3200"/>
              </a:p>
            </p:txBody>
          </p:sp>
          <p:sp>
            <p:nvSpPr>
              <p:cNvPr id="11" name="任意多边形 25"/>
              <p:cNvSpPr/>
              <p:nvPr/>
            </p:nvSpPr>
            <p:spPr>
              <a:xfrm>
                <a:off x="4957683" y="4446027"/>
                <a:ext cx="2441501" cy="2411973"/>
              </a:xfrm>
              <a:custGeom>
                <a:avLst/>
                <a:gdLst>
                  <a:gd name="connsiteX0" fmla="*/ 2442008 w 2442008"/>
                  <a:gd name="connsiteY0" fmla="*/ 0 h 2414894"/>
                  <a:gd name="connsiteX1" fmla="*/ 2415869 w 2442008"/>
                  <a:gd name="connsiteY1" fmla="*/ 2414894 h 2414894"/>
                  <a:gd name="connsiteX2" fmla="*/ 0 w 2442008"/>
                  <a:gd name="connsiteY2" fmla="*/ 2414894 h 2414894"/>
                </a:gdLst>
                <a:ahLst/>
                <a:cxnLst>
                  <a:cxn ang="0">
                    <a:pos x="connsiteX0" y="connsiteY0"/>
                  </a:cxn>
                  <a:cxn ang="0">
                    <a:pos x="connsiteX1" y="connsiteY1"/>
                  </a:cxn>
                  <a:cxn ang="0">
                    <a:pos x="connsiteX2" y="connsiteY2"/>
                  </a:cxn>
                </a:cxnLst>
                <a:rect l="l" t="t" r="r" b="b"/>
                <a:pathLst>
                  <a:path w="2442008" h="2414894">
                    <a:moveTo>
                      <a:pt x="2442008" y="0"/>
                    </a:moveTo>
                    <a:lnTo>
                      <a:pt x="2415869" y="2414894"/>
                    </a:lnTo>
                    <a:lnTo>
                      <a:pt x="0" y="241489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3200"/>
              </a:p>
            </p:txBody>
          </p:sp>
        </p:grpSp>
      </p:grpSp>
      <p:sp>
        <p:nvSpPr>
          <p:cNvPr id="2" name="标题 1"/>
          <p:cNvSpPr>
            <a:spLocks noGrp="1"/>
          </p:cNvSpPr>
          <p:nvPr>
            <p:ph type="ctrTitle"/>
          </p:nvPr>
        </p:nvSpPr>
        <p:spPr>
          <a:xfrm>
            <a:off x="1521566" y="1700984"/>
            <a:ext cx="8894914" cy="923330"/>
          </a:xfrm>
        </p:spPr>
        <p:txBody>
          <a:bodyPr anchor="b">
            <a:normAutofit/>
          </a:bodyPr>
          <a:lstStyle>
            <a:lvl1pPr algn="l">
              <a:defRPr sz="6000" b="1">
                <a:solidFill>
                  <a:schemeClr val="tx2"/>
                </a:solidFill>
              </a:defRPr>
            </a:lvl1pPr>
          </a:lstStyle>
          <a:p>
            <a:r>
              <a:rPr lang="zh-CN" altLang="en-US" dirty="0"/>
              <a:t>单击此处编辑母版标题样式</a:t>
            </a:r>
          </a:p>
        </p:txBody>
      </p:sp>
      <p:sp>
        <p:nvSpPr>
          <p:cNvPr id="3" name="副标题 2"/>
          <p:cNvSpPr>
            <a:spLocks noGrp="1"/>
          </p:cNvSpPr>
          <p:nvPr>
            <p:ph type="subTitle" idx="1"/>
          </p:nvPr>
        </p:nvSpPr>
        <p:spPr>
          <a:xfrm>
            <a:off x="1521566" y="2687367"/>
            <a:ext cx="8894914" cy="480131"/>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20" name="日期占位符 3"/>
          <p:cNvSpPr>
            <a:spLocks noGrp="1"/>
          </p:cNvSpPr>
          <p:nvPr>
            <p:ph type="dt" sz="half" idx="10"/>
          </p:nvPr>
        </p:nvSpPr>
        <p:spPr/>
        <p:txBody>
          <a:bodyPr/>
          <a:lstStyle>
            <a:lvl1pPr>
              <a:defRPr/>
            </a:lvl1pPr>
          </a:lstStyle>
          <a:p>
            <a:pPr>
              <a:defRPr/>
            </a:pPr>
            <a:fld id="{40F5F39D-070C-42E2-BA7B-564DAA9B00BF}" type="datetimeFigureOut">
              <a:rPr lang="zh-CN" altLang="en-US"/>
              <a:pPr>
                <a:defRPr/>
              </a:pPr>
              <a:t>2019/8/20</a:t>
            </a:fld>
            <a:endParaRPr lang="zh-CN" altLang="en-US"/>
          </a:p>
        </p:txBody>
      </p:sp>
      <p:sp>
        <p:nvSpPr>
          <p:cNvPr id="21" name="页脚占位符 4"/>
          <p:cNvSpPr>
            <a:spLocks noGrp="1"/>
          </p:cNvSpPr>
          <p:nvPr>
            <p:ph type="ftr" sz="quarter" idx="11"/>
          </p:nvPr>
        </p:nvSpPr>
        <p:spPr/>
        <p:txBody>
          <a:bodyPr/>
          <a:lstStyle>
            <a:lvl1pPr>
              <a:defRPr/>
            </a:lvl1pPr>
          </a:lstStyle>
          <a:p>
            <a:pPr>
              <a:defRPr/>
            </a:pPr>
            <a:endParaRPr lang="zh-CN" altLang="en-US"/>
          </a:p>
        </p:txBody>
      </p:sp>
      <p:sp>
        <p:nvSpPr>
          <p:cNvPr id="22" name="灯片编号占位符 5"/>
          <p:cNvSpPr>
            <a:spLocks noGrp="1"/>
          </p:cNvSpPr>
          <p:nvPr>
            <p:ph type="sldNum" sz="quarter" idx="12"/>
          </p:nvPr>
        </p:nvSpPr>
        <p:spPr/>
        <p:txBody>
          <a:bodyPr/>
          <a:lstStyle>
            <a:lvl1pPr>
              <a:defRPr/>
            </a:lvl1pPr>
          </a:lstStyle>
          <a:p>
            <a:pPr>
              <a:defRPr/>
            </a:pPr>
            <a:fld id="{B9D322FC-4C12-4527-9B07-813476C89A93}" type="slidenum">
              <a:rPr lang="zh-CN" altLang="en-US"/>
              <a:pPr>
                <a:defRPr/>
              </a:pPr>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lvl1pPr>
              <a:defRPr/>
            </a:lvl1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lvl1pPr>
              <a:defRPr/>
            </a:lvl1pPr>
          </a:lstStyle>
          <a:p>
            <a:pPr>
              <a:defRPr/>
            </a:pPr>
            <a:fld id="{8455391F-E40A-47DB-A096-9786DE5DC5D2}" type="datetimeFigureOut">
              <a:rPr lang="zh-CN" altLang="en-US"/>
              <a:pPr>
                <a:defRPr/>
              </a:pPr>
              <a:t>2019/8/20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DDCB51F0-79A1-4B68-B583-A5CFAB89E003}" type="slidenum">
              <a:rPr lang="zh-CN" altLang="en-US"/>
              <a:pPr>
                <a:defRPr/>
              </a:pPr>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4" name="矩形 6"/>
          <p:cNvSpPr/>
          <p:nvPr/>
        </p:nvSpPr>
        <p:spPr>
          <a:xfrm>
            <a:off x="0" y="2425700"/>
            <a:ext cx="4305300" cy="15827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3200" dirty="0"/>
          </a:p>
        </p:txBody>
      </p:sp>
      <p:sp>
        <p:nvSpPr>
          <p:cNvPr id="5" name="矩形 7"/>
          <p:cNvSpPr/>
          <p:nvPr/>
        </p:nvSpPr>
        <p:spPr>
          <a:xfrm>
            <a:off x="0" y="4097338"/>
            <a:ext cx="12193588" cy="2682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3200"/>
          </a:p>
        </p:txBody>
      </p:sp>
      <p:sp>
        <p:nvSpPr>
          <p:cNvPr id="6" name="矩形 8"/>
          <p:cNvSpPr/>
          <p:nvPr/>
        </p:nvSpPr>
        <p:spPr>
          <a:xfrm>
            <a:off x="4403725" y="2425700"/>
            <a:ext cx="407988" cy="15827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3200" dirty="0"/>
          </a:p>
        </p:txBody>
      </p:sp>
      <p:sp>
        <p:nvSpPr>
          <p:cNvPr id="2" name="标题 1"/>
          <p:cNvSpPr>
            <a:spLocks noGrp="1"/>
          </p:cNvSpPr>
          <p:nvPr>
            <p:ph type="title"/>
          </p:nvPr>
        </p:nvSpPr>
        <p:spPr>
          <a:xfrm>
            <a:off x="4927251" y="2564904"/>
            <a:ext cx="6426549" cy="757130"/>
          </a:xfrm>
        </p:spPr>
        <p:txBody>
          <a:bodyPr anchor="b">
            <a:normAutofit/>
          </a:bodyPr>
          <a:lstStyle>
            <a:lvl1pPr>
              <a:defRPr sz="4800" b="1">
                <a:solidFill>
                  <a:schemeClr val="tx2"/>
                </a:solidFill>
              </a:defRPr>
            </a:lvl1pPr>
          </a:lstStyle>
          <a:p>
            <a:r>
              <a:rPr lang="zh-CN" altLang="en-US" dirty="0"/>
              <a:t>单击此处编辑母版标题样式</a:t>
            </a:r>
          </a:p>
        </p:txBody>
      </p:sp>
      <p:sp>
        <p:nvSpPr>
          <p:cNvPr id="3" name="文本占位符 2"/>
          <p:cNvSpPr>
            <a:spLocks noGrp="1"/>
          </p:cNvSpPr>
          <p:nvPr>
            <p:ph type="body" idx="1"/>
          </p:nvPr>
        </p:nvSpPr>
        <p:spPr>
          <a:xfrm>
            <a:off x="4927251" y="3372357"/>
            <a:ext cx="6426549" cy="424732"/>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7" name="日期占位符 3"/>
          <p:cNvSpPr>
            <a:spLocks noGrp="1"/>
          </p:cNvSpPr>
          <p:nvPr>
            <p:ph type="dt" sz="half" idx="10"/>
          </p:nvPr>
        </p:nvSpPr>
        <p:spPr/>
        <p:txBody>
          <a:bodyPr/>
          <a:lstStyle>
            <a:lvl1pPr>
              <a:defRPr/>
            </a:lvl1pPr>
          </a:lstStyle>
          <a:p>
            <a:pPr>
              <a:defRPr/>
            </a:pPr>
            <a:fld id="{1205C0EB-E944-4414-962C-CB078ACDFAAB}" type="datetimeFigureOut">
              <a:rPr lang="zh-CN" altLang="en-US"/>
              <a:pPr>
                <a:defRPr/>
              </a:pPr>
              <a:t>2019/8/20</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34F0DF8D-1B83-4884-A9B5-77C757BD5BF3}" type="slidenum">
              <a:rPr lang="zh-CN" altLang="en-US"/>
              <a:pPr>
                <a:defRPr/>
              </a:pPr>
              <a:t>‹#›</a:t>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par>
                                <p:cTn id="12" presetID="2" presetClass="entr" presetSubtype="1" fill="hold" grpId="0" nodeType="withEffect">
                                  <p:stCondLst>
                                    <p:cond delay="30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400" fill="hold"/>
                                        <p:tgtEl>
                                          <p:spTgt spid="6"/>
                                        </p:tgtEl>
                                        <p:attrNameLst>
                                          <p:attrName>ppt_x</p:attrName>
                                        </p:attrNameLst>
                                      </p:cBhvr>
                                      <p:tavLst>
                                        <p:tav tm="0">
                                          <p:val>
                                            <p:strVal val="#ppt_x"/>
                                          </p:val>
                                        </p:tav>
                                        <p:tav tm="100000">
                                          <p:val>
                                            <p:strVal val="#ppt_x"/>
                                          </p:val>
                                        </p:tav>
                                      </p:tavLst>
                                    </p:anim>
                                    <p:anim calcmode="lin" valueType="num">
                                      <p:cBhvr additive="base">
                                        <p:cTn id="15" dur="4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bldLvl="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a:lvl1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p:spPr>
        <p:txBody>
          <a:bodyPr/>
          <a:lstStyle>
            <a:lvl1pPr>
              <a:defRPr/>
            </a:lvl1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3"/>
          <p:cNvSpPr>
            <a:spLocks noGrp="1"/>
          </p:cNvSpPr>
          <p:nvPr>
            <p:ph type="dt" sz="half" idx="10"/>
          </p:nvPr>
        </p:nvSpPr>
        <p:spPr/>
        <p:txBody>
          <a:bodyPr/>
          <a:lstStyle>
            <a:lvl1pPr>
              <a:defRPr/>
            </a:lvl1pPr>
          </a:lstStyle>
          <a:p>
            <a:pPr>
              <a:defRPr/>
            </a:pPr>
            <a:fld id="{6434ED1D-2367-423E-A7AD-15CFFC9FCA8C}" type="datetimeFigureOut">
              <a:rPr lang="zh-CN" altLang="en-US"/>
              <a:pPr>
                <a:defRPr/>
              </a:pPr>
              <a:t>2019/8/20</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CA2DBD9B-ECC6-4857-9328-3A973AFE09C1}" type="slidenum">
              <a:rPr lang="zh-CN" altLang="en-US"/>
              <a:pPr>
                <a:defRPr/>
              </a:pPr>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7" name="箭头: V 形 9"/>
          <p:cNvSpPr/>
          <p:nvPr/>
        </p:nvSpPr>
        <p:spPr>
          <a:xfrm>
            <a:off x="263525" y="677863"/>
            <a:ext cx="503238" cy="57626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2" name="标题 1"/>
          <p:cNvSpPr>
            <a:spLocks noGrp="1"/>
          </p:cNvSpPr>
          <p:nvPr>
            <p:ph type="title"/>
          </p:nvPr>
        </p:nvSpPr>
        <p:spPr>
          <a:xfrm>
            <a:off x="839788" y="303237"/>
            <a:ext cx="10515600" cy="1325563"/>
          </a:xfrm>
        </p:spPr>
        <p:txBody>
          <a:bodyPr/>
          <a:lstStyle/>
          <a:p>
            <a:r>
              <a:rPr lang="zh-CN" altLang="en-US" dirty="0"/>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8" y="2505075"/>
            <a:ext cx="5157787" cy="3684588"/>
          </a:xfrm>
        </p:spPr>
        <p:txBody>
          <a:bodyPr/>
          <a:lstStyle>
            <a:lvl1pPr>
              <a:defRPr/>
            </a:lvl1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0" y="2505075"/>
            <a:ext cx="5183188" cy="3684588"/>
          </a:xfrm>
        </p:spPr>
        <p:txBody>
          <a:bodyPr/>
          <a:lstStyle>
            <a:lvl1pPr>
              <a:defRPr/>
            </a:lvl1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8" name="日期占位符 6"/>
          <p:cNvSpPr>
            <a:spLocks noGrp="1"/>
          </p:cNvSpPr>
          <p:nvPr>
            <p:ph type="dt" sz="half" idx="10"/>
          </p:nvPr>
        </p:nvSpPr>
        <p:spPr/>
        <p:txBody>
          <a:bodyPr/>
          <a:lstStyle>
            <a:lvl1pPr>
              <a:defRPr/>
            </a:lvl1pPr>
          </a:lstStyle>
          <a:p>
            <a:pPr>
              <a:defRPr/>
            </a:pPr>
            <a:fld id="{2A91F14D-C7F3-444D-AFD4-947C5AE01130}" type="datetimeFigureOut">
              <a:rPr lang="zh-CN" altLang="en-US"/>
              <a:pPr>
                <a:defRPr/>
              </a:pPr>
              <a:t>2019/8/20</a:t>
            </a:fld>
            <a:endParaRPr lang="zh-CN" altLang="en-US"/>
          </a:p>
        </p:txBody>
      </p:sp>
      <p:sp>
        <p:nvSpPr>
          <p:cNvPr id="9" name="页脚占位符 7"/>
          <p:cNvSpPr>
            <a:spLocks noGrp="1"/>
          </p:cNvSpPr>
          <p:nvPr>
            <p:ph type="ftr" sz="quarter" idx="11"/>
          </p:nvPr>
        </p:nvSpPr>
        <p:spPr/>
        <p:txBody>
          <a:bodyPr/>
          <a:lstStyle>
            <a:lvl1pPr>
              <a:defRPr/>
            </a:lvl1pPr>
          </a:lstStyle>
          <a:p>
            <a:pPr>
              <a:defRPr/>
            </a:pPr>
            <a:endParaRPr lang="zh-CN" altLang="en-US"/>
          </a:p>
        </p:txBody>
      </p:sp>
      <p:sp>
        <p:nvSpPr>
          <p:cNvPr id="10" name="灯片编号占位符 8"/>
          <p:cNvSpPr>
            <a:spLocks noGrp="1"/>
          </p:cNvSpPr>
          <p:nvPr>
            <p:ph type="sldNum" sz="quarter" idx="12"/>
          </p:nvPr>
        </p:nvSpPr>
        <p:spPr/>
        <p:txBody>
          <a:bodyPr/>
          <a:lstStyle>
            <a:lvl1pPr>
              <a:defRPr/>
            </a:lvl1pPr>
          </a:lstStyle>
          <a:p>
            <a:pPr>
              <a:defRPr/>
            </a:pPr>
            <a:fld id="{D31FC64A-C18B-4092-AE4A-EB44C79A9AA5}" type="slidenum">
              <a:rPr lang="zh-CN" altLang="en-US"/>
              <a:pPr>
                <a:defRPr/>
              </a:pPr>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仅标题">
    <p:spTree>
      <p:nvGrpSpPr>
        <p:cNvPr id="1" name=""/>
        <p:cNvGrpSpPr/>
        <p:nvPr/>
      </p:nvGrpSpPr>
      <p:grpSpPr>
        <a:xfrm>
          <a:off x="0" y="0"/>
          <a:ext cx="0" cy="0"/>
          <a:chOff x="0" y="0"/>
          <a:chExt cx="0" cy="0"/>
        </a:xfrm>
      </p:grpSpPr>
      <p:grpSp>
        <p:nvGrpSpPr>
          <p:cNvPr id="4" name="组合 5"/>
          <p:cNvGrpSpPr>
            <a:grpSpLocks/>
          </p:cNvGrpSpPr>
          <p:nvPr/>
        </p:nvGrpSpPr>
        <p:grpSpPr bwMode="auto">
          <a:xfrm flipH="1">
            <a:off x="2028825" y="4443413"/>
            <a:ext cx="10163175" cy="2414587"/>
            <a:chOff x="2028560" y="4443106"/>
            <a:chExt cx="10163440" cy="2414895"/>
          </a:xfrm>
        </p:grpSpPr>
        <p:grpSp>
          <p:nvGrpSpPr>
            <p:cNvPr id="5" name="组合 6"/>
            <p:cNvGrpSpPr>
              <a:grpSpLocks/>
            </p:cNvGrpSpPr>
            <p:nvPr/>
          </p:nvGrpSpPr>
          <p:grpSpPr bwMode="auto">
            <a:xfrm>
              <a:off x="4955987" y="4443106"/>
              <a:ext cx="4884864" cy="2414895"/>
              <a:chOff x="4955986" y="4443106"/>
              <a:chExt cx="4884864" cy="2414894"/>
            </a:xfrm>
          </p:grpSpPr>
          <p:sp>
            <p:nvSpPr>
              <p:cNvPr id="18" name="等腰三角形 19"/>
              <p:cNvSpPr/>
              <p:nvPr/>
            </p:nvSpPr>
            <p:spPr>
              <a:xfrm>
                <a:off x="4955986" y="4443106"/>
                <a:ext cx="4884864" cy="24148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3200"/>
              </a:p>
            </p:txBody>
          </p:sp>
          <p:sp>
            <p:nvSpPr>
              <p:cNvPr id="19" name="任意多边形 12"/>
              <p:cNvSpPr/>
              <p:nvPr/>
            </p:nvSpPr>
            <p:spPr>
              <a:xfrm>
                <a:off x="4955986" y="4443106"/>
                <a:ext cx="2441638" cy="2414894"/>
              </a:xfrm>
              <a:custGeom>
                <a:avLst/>
                <a:gdLst>
                  <a:gd name="connsiteX0" fmla="*/ 2442008 w 2442008"/>
                  <a:gd name="connsiteY0" fmla="*/ 0 h 2414894"/>
                  <a:gd name="connsiteX1" fmla="*/ 2415869 w 2442008"/>
                  <a:gd name="connsiteY1" fmla="*/ 2414894 h 2414894"/>
                  <a:gd name="connsiteX2" fmla="*/ 0 w 2442008"/>
                  <a:gd name="connsiteY2" fmla="*/ 2414894 h 2414894"/>
                </a:gdLst>
                <a:ahLst/>
                <a:cxnLst>
                  <a:cxn ang="0">
                    <a:pos x="connsiteX0" y="connsiteY0"/>
                  </a:cxn>
                  <a:cxn ang="0">
                    <a:pos x="connsiteX1" y="connsiteY1"/>
                  </a:cxn>
                  <a:cxn ang="0">
                    <a:pos x="connsiteX2" y="connsiteY2"/>
                  </a:cxn>
                </a:cxnLst>
                <a:rect l="l" t="t" r="r" b="b"/>
                <a:pathLst>
                  <a:path w="2442008" h="2414894">
                    <a:moveTo>
                      <a:pt x="2442008" y="0"/>
                    </a:moveTo>
                    <a:lnTo>
                      <a:pt x="2415869" y="2414894"/>
                    </a:lnTo>
                    <a:lnTo>
                      <a:pt x="0" y="241489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3200"/>
              </a:p>
            </p:txBody>
          </p:sp>
        </p:grpSp>
        <p:grpSp>
          <p:nvGrpSpPr>
            <p:cNvPr id="6" name="组合 7"/>
            <p:cNvGrpSpPr>
              <a:grpSpLocks/>
            </p:cNvGrpSpPr>
            <p:nvPr/>
          </p:nvGrpSpPr>
          <p:grpSpPr bwMode="auto">
            <a:xfrm>
              <a:off x="3492274" y="5410015"/>
              <a:ext cx="2929013" cy="1447985"/>
              <a:chOff x="4956101" y="4442799"/>
              <a:chExt cx="4885521" cy="2415203"/>
            </a:xfrm>
          </p:grpSpPr>
          <p:sp>
            <p:nvSpPr>
              <p:cNvPr id="16" name="等腰三角形 17"/>
              <p:cNvSpPr/>
              <p:nvPr/>
            </p:nvSpPr>
            <p:spPr>
              <a:xfrm>
                <a:off x="4956101" y="4442801"/>
                <a:ext cx="4885521" cy="24152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3200"/>
              </a:p>
            </p:txBody>
          </p:sp>
          <p:sp>
            <p:nvSpPr>
              <p:cNvPr id="17" name="任意多边形 16"/>
              <p:cNvSpPr/>
              <p:nvPr/>
            </p:nvSpPr>
            <p:spPr>
              <a:xfrm>
                <a:off x="4956101" y="4442801"/>
                <a:ext cx="2441437" cy="2415203"/>
              </a:xfrm>
              <a:custGeom>
                <a:avLst/>
                <a:gdLst>
                  <a:gd name="connsiteX0" fmla="*/ 2442008 w 2442008"/>
                  <a:gd name="connsiteY0" fmla="*/ 0 h 2414894"/>
                  <a:gd name="connsiteX1" fmla="*/ 2415869 w 2442008"/>
                  <a:gd name="connsiteY1" fmla="*/ 2414894 h 2414894"/>
                  <a:gd name="connsiteX2" fmla="*/ 0 w 2442008"/>
                  <a:gd name="connsiteY2" fmla="*/ 2414894 h 2414894"/>
                </a:gdLst>
                <a:ahLst/>
                <a:cxnLst>
                  <a:cxn ang="0">
                    <a:pos x="connsiteX0" y="connsiteY0"/>
                  </a:cxn>
                  <a:cxn ang="0">
                    <a:pos x="connsiteX1" y="connsiteY1"/>
                  </a:cxn>
                  <a:cxn ang="0">
                    <a:pos x="connsiteX2" y="connsiteY2"/>
                  </a:cxn>
                </a:cxnLst>
                <a:rect l="l" t="t" r="r" b="b"/>
                <a:pathLst>
                  <a:path w="2442008" h="2414894">
                    <a:moveTo>
                      <a:pt x="2442008" y="0"/>
                    </a:moveTo>
                    <a:lnTo>
                      <a:pt x="2415869" y="2414894"/>
                    </a:lnTo>
                    <a:lnTo>
                      <a:pt x="0" y="241489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3200"/>
              </a:p>
            </p:txBody>
          </p:sp>
        </p:grpSp>
        <p:grpSp>
          <p:nvGrpSpPr>
            <p:cNvPr id="7" name="组合 8"/>
            <p:cNvGrpSpPr>
              <a:grpSpLocks/>
            </p:cNvGrpSpPr>
            <p:nvPr/>
          </p:nvGrpSpPr>
          <p:grpSpPr bwMode="auto">
            <a:xfrm>
              <a:off x="7721485" y="5048020"/>
              <a:ext cx="3660870" cy="1809981"/>
              <a:chOff x="4956362" y="4442799"/>
              <a:chExt cx="4884991" cy="2415201"/>
            </a:xfrm>
          </p:grpSpPr>
          <p:sp>
            <p:nvSpPr>
              <p:cNvPr id="14" name="等腰三角形 15"/>
              <p:cNvSpPr/>
              <p:nvPr/>
            </p:nvSpPr>
            <p:spPr>
              <a:xfrm>
                <a:off x="4956361" y="4442799"/>
                <a:ext cx="4884991" cy="241520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3200"/>
              </a:p>
            </p:txBody>
          </p:sp>
          <p:sp>
            <p:nvSpPr>
              <p:cNvPr id="15" name="任意多边形 19"/>
              <p:cNvSpPr/>
              <p:nvPr/>
            </p:nvSpPr>
            <p:spPr>
              <a:xfrm>
                <a:off x="4956361" y="4442799"/>
                <a:ext cx="2442495" cy="2415201"/>
              </a:xfrm>
              <a:custGeom>
                <a:avLst/>
                <a:gdLst>
                  <a:gd name="connsiteX0" fmla="*/ 2442008 w 2442008"/>
                  <a:gd name="connsiteY0" fmla="*/ 0 h 2414894"/>
                  <a:gd name="connsiteX1" fmla="*/ 2415869 w 2442008"/>
                  <a:gd name="connsiteY1" fmla="*/ 2414894 h 2414894"/>
                  <a:gd name="connsiteX2" fmla="*/ 0 w 2442008"/>
                  <a:gd name="connsiteY2" fmla="*/ 2414894 h 2414894"/>
                </a:gdLst>
                <a:ahLst/>
                <a:cxnLst>
                  <a:cxn ang="0">
                    <a:pos x="connsiteX0" y="connsiteY0"/>
                  </a:cxn>
                  <a:cxn ang="0">
                    <a:pos x="connsiteX1" y="connsiteY1"/>
                  </a:cxn>
                  <a:cxn ang="0">
                    <a:pos x="connsiteX2" y="connsiteY2"/>
                  </a:cxn>
                </a:cxnLst>
                <a:rect l="l" t="t" r="r" b="b"/>
                <a:pathLst>
                  <a:path w="2442008" h="2414894">
                    <a:moveTo>
                      <a:pt x="2442008" y="0"/>
                    </a:moveTo>
                    <a:lnTo>
                      <a:pt x="2415869" y="2414894"/>
                    </a:lnTo>
                    <a:lnTo>
                      <a:pt x="0" y="241489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3200" dirty="0"/>
              </a:p>
            </p:txBody>
          </p:sp>
        </p:grpSp>
        <p:grpSp>
          <p:nvGrpSpPr>
            <p:cNvPr id="8" name="组合 9"/>
            <p:cNvGrpSpPr>
              <a:grpSpLocks/>
            </p:cNvGrpSpPr>
            <p:nvPr/>
          </p:nvGrpSpPr>
          <p:grpSpPr bwMode="auto">
            <a:xfrm>
              <a:off x="2028560" y="6343585"/>
              <a:ext cx="1041427" cy="514416"/>
              <a:chOff x="4956670" y="4446027"/>
              <a:chExt cx="4883003" cy="2411973"/>
            </a:xfrm>
          </p:grpSpPr>
          <p:sp>
            <p:nvSpPr>
              <p:cNvPr id="12" name="等腰三角形 13"/>
              <p:cNvSpPr/>
              <p:nvPr/>
            </p:nvSpPr>
            <p:spPr>
              <a:xfrm>
                <a:off x="4956670" y="4446027"/>
                <a:ext cx="4883003" cy="241197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3200"/>
              </a:p>
            </p:txBody>
          </p:sp>
          <p:sp>
            <p:nvSpPr>
              <p:cNvPr id="13" name="任意多边形 22"/>
              <p:cNvSpPr/>
              <p:nvPr/>
            </p:nvSpPr>
            <p:spPr>
              <a:xfrm>
                <a:off x="4956670" y="4446027"/>
                <a:ext cx="2441501" cy="2411973"/>
              </a:xfrm>
              <a:custGeom>
                <a:avLst/>
                <a:gdLst>
                  <a:gd name="connsiteX0" fmla="*/ 2442008 w 2442008"/>
                  <a:gd name="connsiteY0" fmla="*/ 0 h 2414894"/>
                  <a:gd name="connsiteX1" fmla="*/ 2415869 w 2442008"/>
                  <a:gd name="connsiteY1" fmla="*/ 2414894 h 2414894"/>
                  <a:gd name="connsiteX2" fmla="*/ 0 w 2442008"/>
                  <a:gd name="connsiteY2" fmla="*/ 2414894 h 2414894"/>
                </a:gdLst>
                <a:ahLst/>
                <a:cxnLst>
                  <a:cxn ang="0">
                    <a:pos x="connsiteX0" y="connsiteY0"/>
                  </a:cxn>
                  <a:cxn ang="0">
                    <a:pos x="connsiteX1" y="connsiteY1"/>
                  </a:cxn>
                  <a:cxn ang="0">
                    <a:pos x="connsiteX2" y="connsiteY2"/>
                  </a:cxn>
                </a:cxnLst>
                <a:rect l="l" t="t" r="r" b="b"/>
                <a:pathLst>
                  <a:path w="2442008" h="2414894">
                    <a:moveTo>
                      <a:pt x="2442008" y="0"/>
                    </a:moveTo>
                    <a:lnTo>
                      <a:pt x="2415869" y="2414894"/>
                    </a:lnTo>
                    <a:lnTo>
                      <a:pt x="0" y="241489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3200"/>
              </a:p>
            </p:txBody>
          </p:sp>
        </p:grpSp>
        <p:grpSp>
          <p:nvGrpSpPr>
            <p:cNvPr id="9" name="组合 10"/>
            <p:cNvGrpSpPr>
              <a:grpSpLocks/>
            </p:cNvGrpSpPr>
            <p:nvPr/>
          </p:nvGrpSpPr>
          <p:grpSpPr bwMode="auto">
            <a:xfrm>
              <a:off x="11150573" y="6343585"/>
              <a:ext cx="1041427" cy="514416"/>
              <a:chOff x="4957683" y="4446027"/>
              <a:chExt cx="4883003" cy="2411973"/>
            </a:xfrm>
          </p:grpSpPr>
          <p:sp>
            <p:nvSpPr>
              <p:cNvPr id="10" name="等腰三角形 11"/>
              <p:cNvSpPr/>
              <p:nvPr/>
            </p:nvSpPr>
            <p:spPr>
              <a:xfrm>
                <a:off x="4957683" y="4446027"/>
                <a:ext cx="4883003" cy="241197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3200"/>
              </a:p>
            </p:txBody>
          </p:sp>
          <p:sp>
            <p:nvSpPr>
              <p:cNvPr id="11" name="任意多边形 25"/>
              <p:cNvSpPr/>
              <p:nvPr/>
            </p:nvSpPr>
            <p:spPr>
              <a:xfrm>
                <a:off x="4957683" y="4446027"/>
                <a:ext cx="2441501" cy="2411973"/>
              </a:xfrm>
              <a:custGeom>
                <a:avLst/>
                <a:gdLst>
                  <a:gd name="connsiteX0" fmla="*/ 2442008 w 2442008"/>
                  <a:gd name="connsiteY0" fmla="*/ 0 h 2414894"/>
                  <a:gd name="connsiteX1" fmla="*/ 2415869 w 2442008"/>
                  <a:gd name="connsiteY1" fmla="*/ 2414894 h 2414894"/>
                  <a:gd name="connsiteX2" fmla="*/ 0 w 2442008"/>
                  <a:gd name="connsiteY2" fmla="*/ 2414894 h 2414894"/>
                </a:gdLst>
                <a:ahLst/>
                <a:cxnLst>
                  <a:cxn ang="0">
                    <a:pos x="connsiteX0" y="connsiteY0"/>
                  </a:cxn>
                  <a:cxn ang="0">
                    <a:pos x="connsiteX1" y="connsiteY1"/>
                  </a:cxn>
                  <a:cxn ang="0">
                    <a:pos x="connsiteX2" y="connsiteY2"/>
                  </a:cxn>
                </a:cxnLst>
                <a:rect l="l" t="t" r="r" b="b"/>
                <a:pathLst>
                  <a:path w="2442008" h="2414894">
                    <a:moveTo>
                      <a:pt x="2442008" y="0"/>
                    </a:moveTo>
                    <a:lnTo>
                      <a:pt x="2415869" y="2414894"/>
                    </a:lnTo>
                    <a:lnTo>
                      <a:pt x="0" y="241489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3200"/>
              </a:p>
            </p:txBody>
          </p:sp>
        </p:grpSp>
      </p:grpSp>
      <p:sp>
        <p:nvSpPr>
          <p:cNvPr id="2" name="标题 1"/>
          <p:cNvSpPr>
            <a:spLocks noGrp="1"/>
          </p:cNvSpPr>
          <p:nvPr>
            <p:ph type="title"/>
          </p:nvPr>
        </p:nvSpPr>
        <p:spPr>
          <a:xfrm>
            <a:off x="1343472" y="1710778"/>
            <a:ext cx="8066112" cy="923330"/>
          </a:xfrm>
        </p:spPr>
        <p:txBody>
          <a:bodyPr anchor="b">
            <a:normAutofit/>
          </a:bodyPr>
          <a:lstStyle>
            <a:lvl1pPr>
              <a:defRPr sz="6000" b="1">
                <a:solidFill>
                  <a:schemeClr val="tx2"/>
                </a:solidFill>
              </a:defRPr>
            </a:lvl1pPr>
          </a:lstStyle>
          <a:p>
            <a:r>
              <a:rPr lang="zh-CN" altLang="en-US" dirty="0"/>
              <a:t>单击此处编辑母版标题样式</a:t>
            </a:r>
          </a:p>
        </p:txBody>
      </p:sp>
      <p:sp>
        <p:nvSpPr>
          <p:cNvPr id="23" name="内容占位符 22"/>
          <p:cNvSpPr>
            <a:spLocks noGrp="1"/>
          </p:cNvSpPr>
          <p:nvPr>
            <p:ph sz="quarter" idx="13"/>
          </p:nvPr>
        </p:nvSpPr>
        <p:spPr>
          <a:xfrm>
            <a:off x="1343472" y="2716236"/>
            <a:ext cx="8066158" cy="535531"/>
          </a:xfrm>
        </p:spPr>
        <p:txBody>
          <a:bodyPr>
            <a:normAutofit/>
          </a:bodyPr>
          <a:lstStyle>
            <a:lvl1pPr marL="0" indent="0">
              <a:buNone/>
              <a:defRPr sz="3200"/>
            </a:lvl1pPr>
          </a:lstStyle>
          <a:p>
            <a:pPr lvl="0"/>
            <a:r>
              <a:rPr lang="zh-CN" altLang="en-US" dirty="0"/>
              <a:t>单击此处编辑母版文本样式</a:t>
            </a:r>
          </a:p>
        </p:txBody>
      </p:sp>
      <p:sp>
        <p:nvSpPr>
          <p:cNvPr id="20" name="日期占位符 2"/>
          <p:cNvSpPr>
            <a:spLocks noGrp="1"/>
          </p:cNvSpPr>
          <p:nvPr>
            <p:ph type="dt" sz="half" idx="14"/>
          </p:nvPr>
        </p:nvSpPr>
        <p:spPr/>
        <p:txBody>
          <a:bodyPr/>
          <a:lstStyle>
            <a:lvl1pPr>
              <a:defRPr/>
            </a:lvl1pPr>
          </a:lstStyle>
          <a:p>
            <a:pPr>
              <a:defRPr/>
            </a:pPr>
            <a:fld id="{F3CDFE22-415E-4829-B17D-B332728E87C9}" type="datetimeFigureOut">
              <a:rPr lang="zh-CN" altLang="en-US"/>
              <a:pPr>
                <a:defRPr/>
              </a:pPr>
              <a:t>2019/8/20</a:t>
            </a:fld>
            <a:endParaRPr lang="zh-CN" altLang="en-US"/>
          </a:p>
        </p:txBody>
      </p:sp>
      <p:sp>
        <p:nvSpPr>
          <p:cNvPr id="21" name="页脚占位符 3"/>
          <p:cNvSpPr>
            <a:spLocks noGrp="1"/>
          </p:cNvSpPr>
          <p:nvPr>
            <p:ph type="ftr" sz="quarter" idx="15"/>
          </p:nvPr>
        </p:nvSpPr>
        <p:spPr/>
        <p:txBody>
          <a:bodyPr/>
          <a:lstStyle>
            <a:lvl1pPr>
              <a:defRPr/>
            </a:lvl1pPr>
          </a:lstStyle>
          <a:p>
            <a:pPr>
              <a:defRPr/>
            </a:pPr>
            <a:endParaRPr lang="zh-CN" altLang="en-US"/>
          </a:p>
        </p:txBody>
      </p:sp>
      <p:sp>
        <p:nvSpPr>
          <p:cNvPr id="22" name="灯片编号占位符 4"/>
          <p:cNvSpPr>
            <a:spLocks noGrp="1"/>
          </p:cNvSpPr>
          <p:nvPr>
            <p:ph type="sldNum" sz="quarter" idx="16"/>
          </p:nvPr>
        </p:nvSpPr>
        <p:spPr/>
        <p:txBody>
          <a:bodyPr/>
          <a:lstStyle>
            <a:lvl1pPr>
              <a:defRPr/>
            </a:lvl1pPr>
          </a:lstStyle>
          <a:p>
            <a:pPr>
              <a:defRPr/>
            </a:pPr>
            <a:fld id="{E3C1C6D0-986F-42AE-BFE9-74048008675D}" type="slidenum">
              <a:rPr lang="zh-CN" altLang="en-US"/>
              <a:pPr>
                <a:defRPr/>
              </a:pPr>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6DE26A20-30D7-485E-9DD1-8C77E69A777C}" type="datetimeFigureOut">
              <a:rPr lang="zh-CN" altLang="en-US"/>
              <a:pPr>
                <a:defRPr/>
              </a:pPr>
              <a:t>2019/8/20</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A1B46C43-8220-44BA-9165-1876991BD5B1}" type="slidenum">
              <a:rPr lang="zh-CN" altLang="en-US"/>
              <a:pPr>
                <a:defRPr/>
              </a:pPr>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5" name="箭头: V 形 7"/>
          <p:cNvSpPr/>
          <p:nvPr/>
        </p:nvSpPr>
        <p:spPr>
          <a:xfrm>
            <a:off x="350838" y="549275"/>
            <a:ext cx="400050" cy="455613"/>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2" name="标题 1"/>
          <p:cNvSpPr>
            <a:spLocks noGrp="1"/>
          </p:cNvSpPr>
          <p:nvPr>
            <p:ph type="title"/>
          </p:nvPr>
        </p:nvSpPr>
        <p:spPr>
          <a:xfrm>
            <a:off x="839787" y="476672"/>
            <a:ext cx="4165200" cy="1600200"/>
          </a:xfrm>
        </p:spPr>
        <p:txBody>
          <a:bodyPr anchor="t">
            <a:normAutofit/>
          </a:bodyPr>
          <a:lstStyle>
            <a:lvl1pPr>
              <a:defRPr sz="3600"/>
            </a:lvl1pPr>
          </a:lstStyle>
          <a:p>
            <a:r>
              <a:rPr lang="zh-CN" altLang="en-US" dirty="0"/>
              <a:t>单击此处编辑母版标题样式</a:t>
            </a:r>
          </a:p>
        </p:txBody>
      </p:sp>
      <p:sp>
        <p:nvSpPr>
          <p:cNvPr id="3" name="图片占位符 2"/>
          <p:cNvSpPr>
            <a:spLocks noGrp="1" noChangeAspect="1"/>
          </p:cNvSpPr>
          <p:nvPr>
            <p:ph type="pic" idx="1"/>
          </p:nvPr>
        </p:nvSpPr>
        <p:spPr>
          <a:xfrm>
            <a:off x="5184000" y="457200"/>
            <a:ext cx="6170400" cy="54036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dirty="0"/>
          </a:p>
        </p:txBody>
      </p:sp>
      <p:sp>
        <p:nvSpPr>
          <p:cNvPr id="4" name="文本占位符 3"/>
          <p:cNvSpPr>
            <a:spLocks noGrp="1"/>
          </p:cNvSpPr>
          <p:nvPr>
            <p:ph type="body" sz="half" idx="2"/>
          </p:nvPr>
        </p:nvSpPr>
        <p:spPr>
          <a:xfrm>
            <a:off x="839787" y="2076872"/>
            <a:ext cx="4165200"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6" name="日期占位符 4"/>
          <p:cNvSpPr>
            <a:spLocks noGrp="1"/>
          </p:cNvSpPr>
          <p:nvPr>
            <p:ph type="dt" sz="half" idx="10"/>
          </p:nvPr>
        </p:nvSpPr>
        <p:spPr/>
        <p:txBody>
          <a:bodyPr/>
          <a:lstStyle>
            <a:lvl1pPr>
              <a:defRPr/>
            </a:lvl1pPr>
          </a:lstStyle>
          <a:p>
            <a:pPr>
              <a:defRPr/>
            </a:pPr>
            <a:fld id="{51AB8E06-D778-432D-8CFA-F63B698C7AF7}" type="datetimeFigureOut">
              <a:rPr lang="zh-CN" altLang="en-US"/>
              <a:pPr>
                <a:defRPr/>
              </a:pPr>
              <a:t>2019/8/20</a:t>
            </a:fld>
            <a:endParaRPr lang="zh-CN" altLang="en-US" dirty="0"/>
          </a:p>
        </p:txBody>
      </p:sp>
      <p:sp>
        <p:nvSpPr>
          <p:cNvPr id="7" name="页脚占位符 5"/>
          <p:cNvSpPr>
            <a:spLocks noGrp="1"/>
          </p:cNvSpPr>
          <p:nvPr>
            <p:ph type="ftr" sz="quarter" idx="11"/>
          </p:nvPr>
        </p:nvSpPr>
        <p:spPr/>
        <p:txBody>
          <a:bodyPr/>
          <a:lstStyle>
            <a:lvl1pPr>
              <a:defRPr/>
            </a:lvl1pPr>
          </a:lstStyle>
          <a:p>
            <a:pPr>
              <a:defRPr/>
            </a:pPr>
            <a:endParaRPr lang="zh-CN" altLang="en-US"/>
          </a:p>
        </p:txBody>
      </p:sp>
      <p:sp>
        <p:nvSpPr>
          <p:cNvPr id="8" name="灯片编号占位符 6"/>
          <p:cNvSpPr>
            <a:spLocks noGrp="1"/>
          </p:cNvSpPr>
          <p:nvPr>
            <p:ph type="sldNum" sz="quarter" idx="12"/>
          </p:nvPr>
        </p:nvSpPr>
        <p:spPr/>
        <p:txBody>
          <a:bodyPr/>
          <a:lstStyle>
            <a:lvl1pPr>
              <a:defRPr/>
            </a:lvl1pPr>
          </a:lstStyle>
          <a:p>
            <a:pPr>
              <a:defRPr/>
            </a:pPr>
            <a:fld id="{F47D537E-4656-4030-8BF4-A25B17CEC41F}" type="slidenum">
              <a:rPr lang="zh-CN" altLang="en-US"/>
              <a:pPr>
                <a:defRPr/>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50E651D5-3F23-4249-9A77-A9C49EBADC2A}" type="datetimeFigureOut">
              <a:rPr lang="zh-CN" altLang="en-US"/>
              <a:pPr>
                <a:defRPr/>
              </a:pPr>
              <a:t>2019/8/20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447445DA-752E-4247-97B7-C732DCE23B99}" type="slidenum">
              <a:rPr lang="zh-CN" altLang="en-US"/>
              <a:pPr>
                <a:defRPr/>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0416480" y="365125"/>
            <a:ext cx="937320" cy="5811838"/>
          </a:xfrm>
        </p:spPr>
        <p:txBody>
          <a:bodyPr vert="eaVert">
            <a:normAutofit/>
          </a:bodyPr>
          <a:lstStyle>
            <a:lvl1pPr>
              <a:defRPr sz="3600"/>
            </a:lvl1pPr>
          </a:lstStyle>
          <a:p>
            <a:r>
              <a:rPr lang="zh-CN" altLang="en-US" dirty="0"/>
              <a:t>单击此处编辑母版标题样式</a:t>
            </a:r>
          </a:p>
        </p:txBody>
      </p:sp>
      <p:sp>
        <p:nvSpPr>
          <p:cNvPr id="3" name="竖排文字占位符 2"/>
          <p:cNvSpPr>
            <a:spLocks noGrp="1"/>
          </p:cNvSpPr>
          <p:nvPr>
            <p:ph type="body" orient="vert" idx="1"/>
          </p:nvPr>
        </p:nvSpPr>
        <p:spPr>
          <a:xfrm>
            <a:off x="838200" y="365125"/>
            <a:ext cx="9506272" cy="5811838"/>
          </a:xfrm>
        </p:spPr>
        <p:txBody>
          <a:bodyPr vert="eaVert"/>
          <a:lstStyle>
            <a:lvl1pPr>
              <a:defRPr/>
            </a:lvl1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lvl1pPr>
              <a:defRPr/>
            </a:lvl1pPr>
          </a:lstStyle>
          <a:p>
            <a:pPr>
              <a:defRPr/>
            </a:pPr>
            <a:fld id="{E23FD0E6-86DA-4DFD-8DCD-5BA67E08FB2A}" type="datetimeFigureOut">
              <a:rPr lang="zh-CN" altLang="en-US"/>
              <a:pPr>
                <a:defRPr/>
              </a:pPr>
              <a:t>2019/8/20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AE8493E1-669A-4CE2-84BF-7D9588D9C22D}" type="slidenum">
              <a:rPr lang="zh-CN" altLang="en-US"/>
              <a:pPr>
                <a:defRPr/>
              </a:pPr>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内容">
    <p:spTree>
      <p:nvGrpSpPr>
        <p:cNvPr id="1" name=""/>
        <p:cNvGrpSpPr/>
        <p:nvPr/>
      </p:nvGrpSpPr>
      <p:grpSpPr>
        <a:xfrm>
          <a:off x="0" y="0"/>
          <a:ext cx="0" cy="0"/>
          <a:chOff x="0" y="0"/>
          <a:chExt cx="0" cy="0"/>
        </a:xfrm>
      </p:grpSpPr>
      <p:sp>
        <p:nvSpPr>
          <p:cNvPr id="3" name="箭头: V 形 5"/>
          <p:cNvSpPr/>
          <p:nvPr/>
        </p:nvSpPr>
        <p:spPr>
          <a:xfrm>
            <a:off x="368300" y="533400"/>
            <a:ext cx="398463" cy="457200"/>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2"/>
          <p:cNvSpPr>
            <a:spLocks noGrp="1"/>
          </p:cNvSpPr>
          <p:nvPr>
            <p:ph type="dt" sz="half" idx="14"/>
          </p:nvPr>
        </p:nvSpPr>
        <p:spPr/>
        <p:txBody>
          <a:bodyPr/>
          <a:lstStyle>
            <a:lvl1pPr>
              <a:defRPr/>
            </a:lvl1pPr>
          </a:lstStyle>
          <a:p>
            <a:pPr>
              <a:defRPr/>
            </a:pPr>
            <a:fld id="{73764991-FA1B-49EE-95B7-9860BD1857CD}" type="datetimeFigureOut">
              <a:rPr lang="zh-CN" altLang="en-US"/>
              <a:pPr>
                <a:defRPr/>
              </a:pPr>
              <a:t>2019/8/20</a:t>
            </a:fld>
            <a:endParaRPr lang="zh-CN" altLang="en-US"/>
          </a:p>
        </p:txBody>
      </p:sp>
      <p:sp>
        <p:nvSpPr>
          <p:cNvPr id="5" name="页脚占位符 3"/>
          <p:cNvSpPr>
            <a:spLocks noGrp="1"/>
          </p:cNvSpPr>
          <p:nvPr>
            <p:ph type="ftr" sz="quarter" idx="15"/>
          </p:nvPr>
        </p:nvSpPr>
        <p:spPr/>
        <p:txBody>
          <a:bodyPr/>
          <a:lstStyle>
            <a:lvl1pPr>
              <a:defRPr/>
            </a:lvl1pPr>
          </a:lstStyle>
          <a:p>
            <a:pPr>
              <a:defRPr/>
            </a:pPr>
            <a:endParaRPr lang="zh-CN" altLang="en-US"/>
          </a:p>
        </p:txBody>
      </p:sp>
      <p:sp>
        <p:nvSpPr>
          <p:cNvPr id="6" name="灯片编号占位符 4"/>
          <p:cNvSpPr>
            <a:spLocks noGrp="1"/>
          </p:cNvSpPr>
          <p:nvPr>
            <p:ph type="sldNum" sz="quarter" idx="16"/>
          </p:nvPr>
        </p:nvSpPr>
        <p:spPr/>
        <p:txBody>
          <a:bodyPr/>
          <a:lstStyle>
            <a:lvl1pPr>
              <a:defRPr/>
            </a:lvl1pPr>
          </a:lstStyle>
          <a:p>
            <a:pPr>
              <a:defRPr/>
            </a:pPr>
            <a:fld id="{51B48FAA-8072-471C-9562-25DAE7F6479E}"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EC63ED70-04D6-494A-B523-2BA13128A6BD}" type="datetimeFigureOut">
              <a:rPr lang="zh-CN" altLang="en-US"/>
              <a:pPr>
                <a:defRPr/>
              </a:pPr>
              <a:t>2019/8/20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B057AA11-D6AC-45BC-B1C7-A401707C922A}"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B149B15D-696A-48C4-BE2D-CA99EE6D2CB2}" type="datetimeFigureOut">
              <a:rPr lang="zh-CN" altLang="en-US"/>
              <a:pPr>
                <a:defRPr/>
              </a:pPr>
              <a:t>2019/8/20</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7C934AA0-8B2A-4EED-B68E-3FC55CCBEBB4}"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EC5971C7-B78C-424C-876B-7DFCA65BFF62}" type="datetimeFigureOut">
              <a:rPr lang="zh-CN" altLang="en-US"/>
              <a:pPr>
                <a:defRPr/>
              </a:pPr>
              <a:t>2019/8/20</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93B81434-D85C-4F1B-A11F-68922E0B5539}"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1E0A4274-50D8-4995-ACB5-7105CB5ECB27}" type="datetimeFigureOut">
              <a:rPr lang="zh-CN" altLang="en-US"/>
              <a:pPr>
                <a:defRPr/>
              </a:pPr>
              <a:t>2019/8/20</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5DB2E55E-64B5-496C-BA6F-30F63C215C90}"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E91AADA8-5FB8-47AC-9E24-9B72902CFD55}" type="datetimeFigureOut">
              <a:rPr lang="zh-CN" altLang="en-US"/>
              <a:pPr>
                <a:defRPr/>
              </a:pPr>
              <a:t>2019/8/20</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6D7DE9CF-9A70-40B4-89B8-21D998630712}"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7008CE21-F3F6-47EC-9D8C-0A7FADAB108F}" type="datetimeFigureOut">
              <a:rPr lang="zh-CN" altLang="en-US"/>
              <a:pPr>
                <a:defRPr/>
              </a:pPr>
              <a:t>2019/8/20</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61AFA2C1-7A69-4395-B30B-32AEB4DD97E6}"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279394EA-1495-4576-9807-F82BF088B957}" type="datetimeFigureOut">
              <a:rPr lang="zh-CN" altLang="en-US"/>
              <a:pPr>
                <a:defRPr/>
              </a:pPr>
              <a:t>2019/8/20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B03B52AB-0DF2-40CA-BA7C-5C3E7D003DAD}"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ags" Target="../tags/tag1.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C9F15289-D41C-4B74-8572-5BAC7D7DC7A8}" type="datetimeFigureOut">
              <a:rPr lang="zh-CN" altLang="en-US"/>
              <a:pPr>
                <a:defRPr/>
              </a:pPr>
              <a:t>2019/8/20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B9FF117B-91DF-426A-9FFF-BD391153E843}"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82"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ea typeface="宋体" charset="-122"/>
        </a:defRPr>
      </a:lvl2pPr>
      <a:lvl3pPr algn="l" rtl="0" eaLnBrk="0" fontAlgn="base" hangingPunct="0">
        <a:lnSpc>
          <a:spcPct val="90000"/>
        </a:lnSpc>
        <a:spcBef>
          <a:spcPct val="0"/>
        </a:spcBef>
        <a:spcAft>
          <a:spcPct val="0"/>
        </a:spcAft>
        <a:defRPr sz="4400">
          <a:solidFill>
            <a:schemeClr val="tx1"/>
          </a:solidFill>
          <a:latin typeface="Calibri Light"/>
          <a:ea typeface="宋体" charset="-122"/>
        </a:defRPr>
      </a:lvl3pPr>
      <a:lvl4pPr algn="l" rtl="0" eaLnBrk="0" fontAlgn="base" hangingPunct="0">
        <a:lnSpc>
          <a:spcPct val="90000"/>
        </a:lnSpc>
        <a:spcBef>
          <a:spcPct val="0"/>
        </a:spcBef>
        <a:spcAft>
          <a:spcPct val="0"/>
        </a:spcAft>
        <a:defRPr sz="4400">
          <a:solidFill>
            <a:schemeClr val="tx1"/>
          </a:solidFill>
          <a:latin typeface="Calibri Light"/>
          <a:ea typeface="宋体" charset="-122"/>
        </a:defRPr>
      </a:lvl4pPr>
      <a:lvl5pPr algn="l" rtl="0" eaLnBrk="0" fontAlgn="base" hangingPunct="0">
        <a:lnSpc>
          <a:spcPct val="90000"/>
        </a:lnSpc>
        <a:spcBef>
          <a:spcPct val="0"/>
        </a:spcBef>
        <a:spcAft>
          <a:spcPct val="0"/>
        </a:spcAft>
        <a:defRPr sz="4400">
          <a:solidFill>
            <a:schemeClr val="tx1"/>
          </a:solidFill>
          <a:latin typeface="Calibri Light"/>
          <a:ea typeface="宋体" charset="-122"/>
        </a:defRPr>
      </a:lvl5pPr>
      <a:lvl6pPr marL="457200" algn="l" rtl="0" fontAlgn="base">
        <a:lnSpc>
          <a:spcPct val="90000"/>
        </a:lnSpc>
        <a:spcBef>
          <a:spcPct val="0"/>
        </a:spcBef>
        <a:spcAft>
          <a:spcPct val="0"/>
        </a:spcAft>
        <a:defRPr sz="4400">
          <a:solidFill>
            <a:schemeClr val="tx1"/>
          </a:solidFill>
          <a:latin typeface="Calibri Light"/>
          <a:ea typeface="宋体" charset="-122"/>
        </a:defRPr>
      </a:lvl6pPr>
      <a:lvl7pPr marL="914400" algn="l" rtl="0" fontAlgn="base">
        <a:lnSpc>
          <a:spcPct val="90000"/>
        </a:lnSpc>
        <a:spcBef>
          <a:spcPct val="0"/>
        </a:spcBef>
        <a:spcAft>
          <a:spcPct val="0"/>
        </a:spcAft>
        <a:defRPr sz="4400">
          <a:solidFill>
            <a:schemeClr val="tx1"/>
          </a:solidFill>
          <a:latin typeface="Calibri Light"/>
          <a:ea typeface="宋体" charset="-122"/>
        </a:defRPr>
      </a:lvl7pPr>
      <a:lvl8pPr marL="1371600" algn="l" rtl="0" fontAlgn="base">
        <a:lnSpc>
          <a:spcPct val="90000"/>
        </a:lnSpc>
        <a:spcBef>
          <a:spcPct val="0"/>
        </a:spcBef>
        <a:spcAft>
          <a:spcPct val="0"/>
        </a:spcAft>
        <a:defRPr sz="4400">
          <a:solidFill>
            <a:schemeClr val="tx1"/>
          </a:solidFill>
          <a:latin typeface="Calibri Light"/>
          <a:ea typeface="宋体" charset="-122"/>
        </a:defRPr>
      </a:lvl8pPr>
      <a:lvl9pPr marL="1828800" algn="l" rtl="0" fontAlgn="base">
        <a:lnSpc>
          <a:spcPct val="90000"/>
        </a:lnSpc>
        <a:spcBef>
          <a:spcPct val="0"/>
        </a:spcBef>
        <a:spcAft>
          <a:spcPct val="0"/>
        </a:spcAft>
        <a:defRPr sz="4400">
          <a:solidFill>
            <a:schemeClr val="tx1"/>
          </a:solidFill>
          <a:latin typeface="Calibri Light"/>
          <a:ea typeface="宋体" charset="-122"/>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ltUpDiag">
          <a:fgClr>
            <a:srgbClr val="F2F2F2"/>
          </a:fgClr>
          <a:bgClr>
            <a:schemeClr val="bg1"/>
          </a:bgClr>
        </a:pattFill>
        <a:effectLst/>
      </p:bgPr>
    </p:bg>
    <p:spTree>
      <p:nvGrpSpPr>
        <p:cNvPr id="1" name=""/>
        <p:cNvGrpSpPr/>
        <p:nvPr/>
      </p:nvGrpSpPr>
      <p:grpSpPr>
        <a:xfrm>
          <a:off x="0" y="0"/>
          <a:ext cx="0" cy="0"/>
          <a:chOff x="0" y="0"/>
          <a:chExt cx="0" cy="0"/>
        </a:xfrm>
      </p:grpSpPr>
      <p:sp>
        <p:nvSpPr>
          <p:cNvPr id="8" name="箭头: V 形 7"/>
          <p:cNvSpPr/>
          <p:nvPr/>
        </p:nvSpPr>
        <p:spPr>
          <a:xfrm>
            <a:off x="263525" y="739775"/>
            <a:ext cx="503238" cy="576263"/>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13315" name="标题占位符 1"/>
          <p:cNvSpPr>
            <a:spLocks noGrp="1"/>
          </p:cNvSpPr>
          <p:nvPr>
            <p:ph type="title"/>
            <p:custDataLst>
              <p:tags r:id="rId12"/>
            </p:custDataLst>
          </p:nvPr>
        </p:nvSpPr>
        <p:spPr bwMode="auto">
          <a:xfrm>
            <a:off x="838200" y="365125"/>
            <a:ext cx="10515600" cy="1325563"/>
          </a:xfrm>
          <a:prstGeom prst="rect">
            <a:avLst/>
          </a:prstGeom>
          <a:noFill/>
          <a:ln w="9525">
            <a:noFill/>
            <a:miter lim="800000"/>
            <a:headEnd/>
            <a:tailEnd/>
          </a:ln>
        </p:spPr>
        <p:txBody>
          <a:bodyPr vert="horz" wrap="square" lIns="90000" tIns="46800" rIns="90000" bIns="46800" numCol="1" anchor="ctr" anchorCtr="0" compatLnSpc="1">
            <a:prstTxWarp prst="textNoShape">
              <a:avLst/>
            </a:prstTxWarp>
          </a:bodyPr>
          <a:lstStyle/>
          <a:p>
            <a:pPr lvl="0"/>
            <a:r>
              <a:rPr lang="zh-CN" altLang="en-US" smtClean="0"/>
              <a:t>单击此处编辑母版标题样式</a:t>
            </a:r>
          </a:p>
        </p:txBody>
      </p:sp>
      <p:sp>
        <p:nvSpPr>
          <p:cNvPr id="13316" name="文本占位符 2"/>
          <p:cNvSpPr>
            <a:spLocks noGrp="1"/>
          </p:cNvSpPr>
          <p:nvPr>
            <p:ph type="body" idx="1"/>
            <p:custDataLst>
              <p:tags r:id="rId13"/>
            </p:custDataLst>
          </p:nvPr>
        </p:nvSpPr>
        <p:spPr bwMode="auto">
          <a:xfrm>
            <a:off x="838200" y="1825625"/>
            <a:ext cx="10515600" cy="4351338"/>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0000" tIns="46800" rIns="90000" bIns="46800" rtlCol="0" anchor="ctr">
            <a:normAutofit/>
          </a:bodyPr>
          <a:lstStyle>
            <a:lvl1pPr algn="l" fontAlgn="auto">
              <a:spcBef>
                <a:spcPts val="0"/>
              </a:spcBef>
              <a:spcAft>
                <a:spcPts val="0"/>
              </a:spcAft>
              <a:defRPr sz="1200">
                <a:solidFill>
                  <a:schemeClr val="bg1">
                    <a:lumMod val="50000"/>
                  </a:schemeClr>
                </a:solidFill>
                <a:latin typeface="+mn-lt"/>
                <a:ea typeface="+mn-ea"/>
              </a:defRPr>
            </a:lvl1pPr>
          </a:lstStyle>
          <a:p>
            <a:pPr>
              <a:defRPr/>
            </a:pPr>
            <a:fld id="{62308225-3759-4DA7-9ABD-8B1D8FFB8E33}" type="datetimeFigureOut">
              <a:rPr lang="zh-CN" altLang="en-US"/>
              <a:pPr>
                <a:defRPr/>
              </a:pPr>
              <a:t>2019/8/20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0000" tIns="46800" rIns="90000" bIns="46800" rtlCol="0" anchor="ctr">
            <a:normAutofit/>
          </a:bodyPr>
          <a:lstStyle>
            <a:lvl1pPr algn="ctr" fontAlgn="auto">
              <a:spcBef>
                <a:spcPts val="0"/>
              </a:spcBef>
              <a:spcAft>
                <a:spcPts val="0"/>
              </a:spcAft>
              <a:defRPr sz="1200">
                <a:solidFill>
                  <a:schemeClr val="bg1">
                    <a:lumMod val="50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0000" tIns="46800" rIns="90000" bIns="46800" rtlCol="0" anchor="ctr">
            <a:normAutofit/>
          </a:bodyPr>
          <a:lstStyle>
            <a:lvl1pPr algn="r" fontAlgn="auto">
              <a:spcBef>
                <a:spcPts val="0"/>
              </a:spcBef>
              <a:spcAft>
                <a:spcPts val="0"/>
              </a:spcAft>
              <a:defRPr sz="1200">
                <a:solidFill>
                  <a:schemeClr val="bg1">
                    <a:lumMod val="50000"/>
                  </a:schemeClr>
                </a:solidFill>
                <a:latin typeface="+mn-lt"/>
                <a:ea typeface="+mn-ea"/>
              </a:defRPr>
            </a:lvl1pPr>
          </a:lstStyle>
          <a:p>
            <a:pPr>
              <a:defRPr/>
            </a:pPr>
            <a:fld id="{CA46A534-E556-46B4-804D-7531C63D0193}" type="slidenum">
              <a:rPr lang="zh-CN" altLang="en-US"/>
              <a:pPr>
                <a:defRPr/>
              </a:pPr>
              <a:t>‹#›</a:t>
            </a:fld>
            <a:endParaRPr lang="zh-CN" altLang="en-US"/>
          </a:p>
        </p:txBody>
      </p:sp>
      <p:sp>
        <p:nvSpPr>
          <p:cNvPr id="7" name="KSO_TEMPLATE" hidden="1"/>
          <p:cNvSpPr/>
          <p:nvPr>
            <p:custDataLst>
              <p:tags r:id="rId1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Tree>
  </p:cSld>
  <p:clrMap bg1="lt1" tx1="dk1" bg2="lt2" tx2="dk2" accent1="accent1" accent2="accent2" accent3="accent3" accent4="accent4" accent5="accent5" accent6="accent6" hlink="hlink" folHlink="folHlink"/>
  <p:sldLayoutIdLst>
    <p:sldLayoutId id="2147483683" r:id="rId1"/>
    <p:sldLayoutId id="2147483679" r:id="rId2"/>
    <p:sldLayoutId id="2147483684" r:id="rId3"/>
    <p:sldLayoutId id="2147483680" r:id="rId4"/>
    <p:sldLayoutId id="2147483685" r:id="rId5"/>
    <p:sldLayoutId id="2147483686" r:id="rId6"/>
    <p:sldLayoutId id="2147483681" r:id="rId7"/>
    <p:sldLayoutId id="2147483687" r:id="rId8"/>
    <p:sldLayoutId id="2147483688" r:id="rId9"/>
    <p:sldLayoutId id="2147483689" r:id="rId10"/>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ial" charset="0"/>
          <a:ea typeface="黑体" pitchFamily="2" charset="-122"/>
        </a:defRPr>
      </a:lvl2pPr>
      <a:lvl3pPr algn="l" rtl="0" eaLnBrk="0" fontAlgn="base" hangingPunct="0">
        <a:lnSpc>
          <a:spcPct val="90000"/>
        </a:lnSpc>
        <a:spcBef>
          <a:spcPct val="0"/>
        </a:spcBef>
        <a:spcAft>
          <a:spcPct val="0"/>
        </a:spcAft>
        <a:defRPr sz="4400">
          <a:solidFill>
            <a:schemeClr val="tx1"/>
          </a:solidFill>
          <a:latin typeface="Arial" charset="0"/>
          <a:ea typeface="黑体" pitchFamily="2" charset="-122"/>
        </a:defRPr>
      </a:lvl3pPr>
      <a:lvl4pPr algn="l" rtl="0" eaLnBrk="0" fontAlgn="base" hangingPunct="0">
        <a:lnSpc>
          <a:spcPct val="90000"/>
        </a:lnSpc>
        <a:spcBef>
          <a:spcPct val="0"/>
        </a:spcBef>
        <a:spcAft>
          <a:spcPct val="0"/>
        </a:spcAft>
        <a:defRPr sz="4400">
          <a:solidFill>
            <a:schemeClr val="tx1"/>
          </a:solidFill>
          <a:latin typeface="Arial" charset="0"/>
          <a:ea typeface="黑体" pitchFamily="2" charset="-122"/>
        </a:defRPr>
      </a:lvl4pPr>
      <a:lvl5pPr algn="l" rtl="0" eaLnBrk="0" fontAlgn="base" hangingPunct="0">
        <a:lnSpc>
          <a:spcPct val="90000"/>
        </a:lnSpc>
        <a:spcBef>
          <a:spcPct val="0"/>
        </a:spcBef>
        <a:spcAft>
          <a:spcPct val="0"/>
        </a:spcAft>
        <a:defRPr sz="4400">
          <a:solidFill>
            <a:schemeClr val="tx1"/>
          </a:solidFill>
          <a:latin typeface="Arial" charset="0"/>
          <a:ea typeface="黑体" pitchFamily="2" charset="-122"/>
        </a:defRPr>
      </a:lvl5pPr>
      <a:lvl6pPr marL="457200" algn="l" rtl="0" fontAlgn="base">
        <a:lnSpc>
          <a:spcPct val="90000"/>
        </a:lnSpc>
        <a:spcBef>
          <a:spcPct val="0"/>
        </a:spcBef>
        <a:spcAft>
          <a:spcPct val="0"/>
        </a:spcAft>
        <a:defRPr sz="4400">
          <a:solidFill>
            <a:schemeClr val="tx1"/>
          </a:solidFill>
          <a:latin typeface="Arial" charset="0"/>
          <a:ea typeface="黑体" pitchFamily="2" charset="-122"/>
        </a:defRPr>
      </a:lvl6pPr>
      <a:lvl7pPr marL="914400" algn="l" rtl="0" fontAlgn="base">
        <a:lnSpc>
          <a:spcPct val="90000"/>
        </a:lnSpc>
        <a:spcBef>
          <a:spcPct val="0"/>
        </a:spcBef>
        <a:spcAft>
          <a:spcPct val="0"/>
        </a:spcAft>
        <a:defRPr sz="4400">
          <a:solidFill>
            <a:schemeClr val="tx1"/>
          </a:solidFill>
          <a:latin typeface="Arial" charset="0"/>
          <a:ea typeface="黑体" pitchFamily="2" charset="-122"/>
        </a:defRPr>
      </a:lvl7pPr>
      <a:lvl8pPr marL="1371600" algn="l" rtl="0" fontAlgn="base">
        <a:lnSpc>
          <a:spcPct val="90000"/>
        </a:lnSpc>
        <a:spcBef>
          <a:spcPct val="0"/>
        </a:spcBef>
        <a:spcAft>
          <a:spcPct val="0"/>
        </a:spcAft>
        <a:defRPr sz="4400">
          <a:solidFill>
            <a:schemeClr val="tx1"/>
          </a:solidFill>
          <a:latin typeface="Arial" charset="0"/>
          <a:ea typeface="黑体" pitchFamily="2" charset="-122"/>
        </a:defRPr>
      </a:lvl8pPr>
      <a:lvl9pPr marL="1828800" algn="l" rtl="0" fontAlgn="base">
        <a:lnSpc>
          <a:spcPct val="90000"/>
        </a:lnSpc>
        <a:spcBef>
          <a:spcPct val="0"/>
        </a:spcBef>
        <a:spcAft>
          <a:spcPct val="0"/>
        </a:spcAft>
        <a:defRPr sz="4400">
          <a:solidFill>
            <a:schemeClr val="tx1"/>
          </a:solidFill>
          <a:latin typeface="Arial" charset="0"/>
          <a:ea typeface="黑体" pitchFamily="2" charset="-122"/>
        </a:defRPr>
      </a:lvl9pPr>
    </p:titleStyle>
    <p:bodyStyle>
      <a:lvl1pPr marL="228600" indent="-228600" algn="l" rtl="0" eaLnBrk="0" fontAlgn="base" hangingPunct="0">
        <a:lnSpc>
          <a:spcPct val="90000"/>
        </a:lnSpc>
        <a:spcBef>
          <a:spcPts val="1000"/>
        </a:spcBef>
        <a:spcAft>
          <a:spcPct val="0"/>
        </a:spcAft>
        <a:buFont typeface="Arial" charset="0"/>
        <a:buChar char="•"/>
        <a:defRPr sz="24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2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23.xml"/><Relationship Id="rId5" Type="http://schemas.openxmlformats.org/officeDocument/2006/relationships/image" Target="../media/image7.jpe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24.xml"/><Relationship Id="rId5" Type="http://schemas.openxmlformats.org/officeDocument/2006/relationships/image" Target="../media/image9.jpe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25.xml"/><Relationship Id="rId5" Type="http://schemas.openxmlformats.org/officeDocument/2006/relationships/image" Target="../media/image11.jpe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2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2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2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29.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30.xml"/></Relationships>
</file>

<file path=ppt/slides/_rels/slide19.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notesSlide" Target="../notesSlides/notesSlide19.xml"/><Relationship Id="rId4"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notesSlide" Target="../notesSlides/notesSlide2.xml"/><Relationship Id="rId4"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34.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35.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3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3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38.xml"/><Relationship Id="rId5" Type="http://schemas.openxmlformats.org/officeDocument/2006/relationships/image" Target="../media/image19.jpeg"/><Relationship Id="rId4" Type="http://schemas.openxmlformats.org/officeDocument/2006/relationships/image" Target="../media/image18.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tags" Target="../tags/tag39.xml"/><Relationship Id="rId4" Type="http://schemas.openxmlformats.org/officeDocument/2006/relationships/image" Target="../media/image20.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tags" Target="../tags/tag40.xml"/><Relationship Id="rId5" Type="http://schemas.openxmlformats.org/officeDocument/2006/relationships/image" Target="../media/image12.jpeg"/><Relationship Id="rId4" Type="http://schemas.openxmlformats.org/officeDocument/2006/relationships/image" Target="../media/image21.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tags" Target="../tags/tag41.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43.xml"/><Relationship Id="rId1" Type="http://schemas.openxmlformats.org/officeDocument/2006/relationships/tags" Target="../tags/tag42.xml"/><Relationship Id="rId4"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2.jpe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jpeg"/><Relationship Id="rId5" Type="http://schemas.openxmlformats.org/officeDocument/2006/relationships/notesSlide" Target="../notesSlides/notesSlide3.xml"/><Relationship Id="rId4"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notesSlide" Target="../notesSlides/notesSlide5.xml"/><Relationship Id="rId4"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19.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20.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2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5" name="等腰三角形 26"/>
          <p:cNvSpPr/>
          <p:nvPr>
            <p:custDataLst>
              <p:tags r:id="rId2"/>
            </p:custDataLst>
          </p:nvPr>
        </p:nvSpPr>
        <p:spPr>
          <a:xfrm rot="5400000">
            <a:off x="354806" y="4137819"/>
            <a:ext cx="708025" cy="801688"/>
          </a:xfrm>
          <a:custGeom>
            <a:avLst/>
            <a:gdLst>
              <a:gd name="connsiteX0" fmla="*/ 0 w 1203469"/>
              <a:gd name="connsiteY0" fmla="*/ 1037474 h 1037474"/>
              <a:gd name="connsiteX1" fmla="*/ 601735 w 1203469"/>
              <a:gd name="connsiteY1" fmla="*/ 0 h 1037474"/>
              <a:gd name="connsiteX2" fmla="*/ 1203469 w 1203469"/>
              <a:gd name="connsiteY2" fmla="*/ 1037474 h 1037474"/>
              <a:gd name="connsiteX3" fmla="*/ 0 w 1203469"/>
              <a:gd name="connsiteY3" fmla="*/ 1037474 h 1037474"/>
              <a:gd name="connsiteX0-1" fmla="*/ 0 w 1736869"/>
              <a:gd name="connsiteY0-2" fmla="*/ 1037474 h 1037474"/>
              <a:gd name="connsiteX1-3" fmla="*/ 601735 w 1736869"/>
              <a:gd name="connsiteY1-4" fmla="*/ 0 h 1037474"/>
              <a:gd name="connsiteX2-5" fmla="*/ 1736869 w 1736869"/>
              <a:gd name="connsiteY2-6" fmla="*/ 294524 h 1037474"/>
              <a:gd name="connsiteX3-7" fmla="*/ 0 w 1736869"/>
              <a:gd name="connsiteY3-8" fmla="*/ 1037474 h 1037474"/>
              <a:gd name="connsiteX0-9" fmla="*/ 369815 w 1135134"/>
              <a:gd name="connsiteY0-10" fmla="*/ 675524 h 675524"/>
              <a:gd name="connsiteX1-11" fmla="*/ 0 w 1135134"/>
              <a:gd name="connsiteY1-12" fmla="*/ 0 h 675524"/>
              <a:gd name="connsiteX2-13" fmla="*/ 1135134 w 1135134"/>
              <a:gd name="connsiteY2-14" fmla="*/ 294524 h 675524"/>
              <a:gd name="connsiteX3-15" fmla="*/ 369815 w 1135134"/>
              <a:gd name="connsiteY3-16" fmla="*/ 675524 h 675524"/>
              <a:gd name="connsiteX0-17" fmla="*/ 369815 w 1135134"/>
              <a:gd name="connsiteY0-18" fmla="*/ 675524 h 675524"/>
              <a:gd name="connsiteX1-19" fmla="*/ 0 w 1135134"/>
              <a:gd name="connsiteY1-20" fmla="*/ 0 h 675524"/>
              <a:gd name="connsiteX2-21" fmla="*/ 1135134 w 1135134"/>
              <a:gd name="connsiteY2-22" fmla="*/ 391312 h 675524"/>
              <a:gd name="connsiteX3-23" fmla="*/ 369815 w 1135134"/>
              <a:gd name="connsiteY3-24" fmla="*/ 675524 h 675524"/>
              <a:gd name="connsiteX0-25" fmla="*/ 369815 w 1199659"/>
              <a:gd name="connsiteY0-26" fmla="*/ 675524 h 1359189"/>
              <a:gd name="connsiteX1-27" fmla="*/ 0 w 1199659"/>
              <a:gd name="connsiteY1-28" fmla="*/ 0 h 1359189"/>
              <a:gd name="connsiteX2-29" fmla="*/ 1199659 w 1199659"/>
              <a:gd name="connsiteY2-30" fmla="*/ 1359189 h 1359189"/>
              <a:gd name="connsiteX3-31" fmla="*/ 369815 w 1199659"/>
              <a:gd name="connsiteY3-32" fmla="*/ 675524 h 1359189"/>
            </a:gdLst>
            <a:ahLst/>
            <a:cxnLst>
              <a:cxn ang="0">
                <a:pos x="connsiteX0-1" y="connsiteY0-2"/>
              </a:cxn>
              <a:cxn ang="0">
                <a:pos x="connsiteX1-3" y="connsiteY1-4"/>
              </a:cxn>
              <a:cxn ang="0">
                <a:pos x="connsiteX2-5" y="connsiteY2-6"/>
              </a:cxn>
              <a:cxn ang="0">
                <a:pos x="connsiteX3-7" y="connsiteY3-8"/>
              </a:cxn>
            </a:cxnLst>
            <a:rect l="l" t="t" r="r" b="b"/>
            <a:pathLst>
              <a:path w="1199659" h="1359189">
                <a:moveTo>
                  <a:pt x="369815" y="675524"/>
                </a:moveTo>
                <a:lnTo>
                  <a:pt x="0" y="0"/>
                </a:lnTo>
                <a:lnTo>
                  <a:pt x="1199659" y="1359189"/>
                </a:lnTo>
                <a:lnTo>
                  <a:pt x="369815" y="67552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3200"/>
          </a:p>
        </p:txBody>
      </p:sp>
      <p:sp>
        <p:nvSpPr>
          <p:cNvPr id="3" name="标题 2"/>
          <p:cNvSpPr>
            <a:spLocks noGrp="1"/>
          </p:cNvSpPr>
          <p:nvPr>
            <p:ph type="ctrTitle"/>
            <p:custDataLst>
              <p:tags r:id="rId3"/>
            </p:custDataLst>
          </p:nvPr>
        </p:nvSpPr>
        <p:spPr>
          <a:xfrm>
            <a:off x="1520825" y="1982788"/>
            <a:ext cx="8896350" cy="922337"/>
          </a:xfrm>
        </p:spPr>
        <p:txBody>
          <a:bodyPr rtlCol="0">
            <a:normAutofit fontScale="90000"/>
          </a:bodyPr>
          <a:lstStyle/>
          <a:p>
            <a:pPr eaLnBrk="1" fontAlgn="auto" hangingPunct="1">
              <a:spcAft>
                <a:spcPts val="0"/>
              </a:spcAft>
              <a:defRPr/>
            </a:pPr>
            <a:r>
              <a:rPr lang="en-US" altLang="zh-CN" smtClean="0"/>
              <a:t>12.08</a:t>
            </a:r>
            <a:r>
              <a:rPr lang="zh-CN" altLang="en-US" smtClean="0"/>
              <a:t>固安县天然气泄漏闪爆事件汇报</a:t>
            </a:r>
          </a:p>
        </p:txBody>
      </p:sp>
      <p:sp>
        <p:nvSpPr>
          <p:cNvPr id="2" name="矩形 1"/>
          <p:cNvSpPr/>
          <p:nvPr/>
        </p:nvSpPr>
        <p:spPr>
          <a:xfrm>
            <a:off x="0" y="1282700"/>
            <a:ext cx="12192000" cy="2743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7200">
                <a:solidFill>
                  <a:srgbClr val="99FF66"/>
                </a:solidFill>
                <a:ea typeface="黑体" pitchFamily="49" charset="-122"/>
                <a:sym typeface="+mn-ea"/>
              </a:rPr>
              <a:t>有限空间作业管理</a:t>
            </a:r>
            <a:endParaRPr lang="zh-CN" altLang="en-US" sz="7200">
              <a:solidFill>
                <a:srgbClr val="99FF66"/>
              </a:solidFill>
              <a:ea typeface="黑体" pitchFamily="49" charset="-122"/>
            </a:endParaRPr>
          </a:p>
          <a:p>
            <a:pPr algn="ctr">
              <a:defRPr/>
            </a:pPr>
            <a:r>
              <a:rPr lang="zh-CN" altLang="en-US" sz="7200">
                <a:solidFill>
                  <a:srgbClr val="99FF66"/>
                </a:solidFill>
                <a:ea typeface="黑体" pitchFamily="49" charset="-122"/>
                <a:sym typeface="+mn-ea"/>
              </a:rPr>
              <a:t>风险辨识与管控</a:t>
            </a:r>
            <a:endParaRPr lang="zh-CN" altLang="en-US" sz="7200" b="1">
              <a:solidFill>
                <a:srgbClr val="99FF66"/>
              </a:solidFill>
              <a:latin typeface="宋体" charset="-122"/>
              <a:ea typeface="黑体" pitchFamily="49" charset="-122"/>
              <a:sym typeface="+mn-ea"/>
            </a:endParaRP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等腰三角形 8"/>
          <p:cNvSpPr/>
          <p:nvPr/>
        </p:nvSpPr>
        <p:spPr>
          <a:xfrm rot="10800000">
            <a:off x="5651500" y="-14288"/>
            <a:ext cx="889000" cy="225426"/>
          </a:xfrm>
          <a:prstGeom prst="triangle">
            <a:avLst/>
          </a:prstGeom>
          <a:solidFill>
            <a:srgbClr val="1081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705"/>
          </a:p>
        </p:txBody>
      </p:sp>
      <p:sp>
        <p:nvSpPr>
          <p:cNvPr id="10" name="文本框 9"/>
          <p:cNvSpPr txBox="1"/>
          <p:nvPr/>
        </p:nvSpPr>
        <p:spPr>
          <a:xfrm>
            <a:off x="2584450" y="6448425"/>
            <a:ext cx="7334250" cy="384175"/>
          </a:xfrm>
          <a:prstGeom prst="rect">
            <a:avLst/>
          </a:prstGeom>
          <a:noFill/>
        </p:spPr>
        <p:txBody>
          <a:bodyPr>
            <a:spAutoFit/>
          </a:bodyPr>
          <a:lstStyle/>
          <a:p>
            <a:pPr algn="dist" fontAlgn="auto">
              <a:spcBef>
                <a:spcPts val="0"/>
              </a:spcBef>
              <a:spcAft>
                <a:spcPts val="0"/>
              </a:spcAft>
              <a:defRPr/>
            </a:pPr>
            <a:r>
              <a:rPr lang="zh-CN" altLang="en-US" sz="1895">
                <a:solidFill>
                  <a:schemeClr val="bg1"/>
                </a:solidFill>
                <a:latin typeface="+mj-ea"/>
                <a:ea typeface="+mj-ea"/>
              </a:rPr>
              <a:t>福道注册安全工程师事务所 </a:t>
            </a:r>
            <a:endParaRPr lang="en-US" altLang="zh-CN" sz="1895">
              <a:solidFill>
                <a:schemeClr val="bg1"/>
              </a:solidFill>
              <a:latin typeface="+mj-ea"/>
              <a:ea typeface="+mj-ea"/>
            </a:endParaRPr>
          </a:p>
        </p:txBody>
      </p:sp>
      <p:sp>
        <p:nvSpPr>
          <p:cNvPr id="15363" name="TextBox 1"/>
          <p:cNvSpPr>
            <a:spLocks noChangeArrowheads="1"/>
          </p:cNvSpPr>
          <p:nvPr/>
        </p:nvSpPr>
        <p:spPr bwMode="auto">
          <a:xfrm>
            <a:off x="1135063" y="850900"/>
            <a:ext cx="9613900" cy="5535613"/>
          </a:xfrm>
          <a:prstGeom prst="rect">
            <a:avLst/>
          </a:prstGeom>
          <a:noFill/>
          <a:ln w="9525">
            <a:noFill/>
            <a:miter lim="800000"/>
          </a:ln>
        </p:spPr>
        <p:txBody>
          <a:bodyPr lIns="0" tIns="0" rIns="0">
            <a:spAutoFit/>
          </a:bodyPr>
          <a:lstStyle/>
          <a:p>
            <a:pPr>
              <a:lnSpc>
                <a:spcPts val="5700"/>
              </a:lnSpc>
              <a:buFont typeface="Wingdings" pitchFamily="2" charset="2"/>
              <a:buChar char="Ø"/>
              <a:tabLst>
                <a:tab pos="25400" algn="l"/>
                <a:tab pos="279400" algn="l"/>
                <a:tab pos="292100" algn="l"/>
                <a:tab pos="304800" algn="l"/>
                <a:tab pos="736600" algn="l"/>
                <a:tab pos="825500" algn="l"/>
              </a:tabLst>
              <a:defRPr/>
            </a:pPr>
            <a:r>
              <a:rPr lang="en-US" altLang="zh-CN">
                <a:solidFill>
                  <a:srgbClr val="000000"/>
                </a:solidFill>
                <a:latin typeface="Lucida Sans Unicode" pitchFamily="34" charset="0"/>
                <a:sym typeface="Lucida Sans Unicode" pitchFamily="34" charset="0"/>
              </a:rPr>
              <a:t>	</a:t>
            </a:r>
            <a:r>
              <a:rPr lang="en-US" altLang="zh-CN" sz="2800" b="1">
                <a:solidFill>
                  <a:srgbClr val="FF0000"/>
                </a:solidFill>
                <a:latin typeface="黑体" pitchFamily="49" charset="-122"/>
                <a:ea typeface="黑体" pitchFamily="49" charset="-122"/>
                <a:cs typeface="Arial" charset="0"/>
                <a:sym typeface="Times New Roman" pitchFamily="18" charset="0"/>
              </a:rPr>
              <a:t>硫化氢</a:t>
            </a:r>
            <a:r>
              <a:rPr lang="en-US" sz="2800" b="1">
                <a:solidFill>
                  <a:srgbClr val="FF0000"/>
                </a:solidFill>
                <a:latin typeface="黑体" pitchFamily="49" charset="-122"/>
                <a:ea typeface="黑体" pitchFamily="49" charset="-122"/>
                <a:sym typeface="黑体" pitchFamily="49" charset="-122"/>
              </a:rPr>
              <a:t>主要来源：</a:t>
            </a:r>
            <a:endParaRPr lang="zh-CN" altLang="en-US" sz="2800">
              <a:solidFill>
                <a:srgbClr val="FF0000"/>
              </a:solidFill>
              <a:latin typeface="黑体" pitchFamily="49" charset="-122"/>
              <a:sym typeface="黑体" pitchFamily="49" charset="-122"/>
            </a:endParaRPr>
          </a:p>
          <a:p>
            <a:pPr>
              <a:tabLst>
                <a:tab pos="25400" algn="l"/>
                <a:tab pos="279400" algn="l"/>
                <a:tab pos="292100" algn="l"/>
                <a:tab pos="304800" algn="l"/>
                <a:tab pos="736600" algn="l"/>
                <a:tab pos="825500" algn="l"/>
              </a:tabLst>
              <a:defRPr/>
            </a:pPr>
            <a:r>
              <a:rPr lang="en-US" sz="2800">
                <a:solidFill>
                  <a:srgbClr val="000000"/>
                </a:solidFill>
                <a:latin typeface="Lucida Sans Unicode" pitchFamily="34" charset="0"/>
                <a:sym typeface="Lucida Sans Unicode" pitchFamily="34" charset="0"/>
              </a:rPr>
              <a:t>			</a:t>
            </a:r>
            <a:r>
              <a:rPr lang="en-US" altLang="zh-CN" sz="2800">
                <a:solidFill>
                  <a:srgbClr val="000000"/>
                </a:solidFill>
                <a:latin typeface="黑体" pitchFamily="49" charset="-122"/>
                <a:sym typeface="黑体" pitchFamily="49" charset="-122"/>
              </a:rPr>
              <a:t>(1)</a:t>
            </a:r>
            <a:r>
              <a:rPr lang="en-US" sz="2800">
                <a:solidFill>
                  <a:srgbClr val="000000"/>
                </a:solidFill>
                <a:latin typeface="黑体" pitchFamily="49" charset="-122"/>
                <a:sym typeface="黑体" pitchFamily="49" charset="-122"/>
              </a:rPr>
              <a:t>加工含硫原油过程的密闭设备。</a:t>
            </a:r>
            <a:endParaRPr lang="zh-CN" altLang="en-US" sz="2800">
              <a:solidFill>
                <a:srgbClr val="000000"/>
              </a:solidFill>
              <a:latin typeface="黑体" pitchFamily="49" charset="-122"/>
              <a:sym typeface="黑体" pitchFamily="49" charset="-122"/>
            </a:endParaRPr>
          </a:p>
          <a:p>
            <a:pPr>
              <a:tabLst>
                <a:tab pos="25400" algn="l"/>
                <a:tab pos="279400" algn="l"/>
                <a:tab pos="292100" algn="l"/>
                <a:tab pos="304800" algn="l"/>
                <a:tab pos="736600" algn="l"/>
                <a:tab pos="825500" algn="l"/>
              </a:tabLst>
              <a:defRPr/>
            </a:pPr>
            <a:r>
              <a:rPr lang="en-US" sz="2800">
                <a:solidFill>
                  <a:srgbClr val="000000"/>
                </a:solidFill>
                <a:latin typeface="Lucida Sans Unicode" pitchFamily="34" charset="0"/>
                <a:sym typeface="Lucida Sans Unicode" pitchFamily="34" charset="0"/>
              </a:rPr>
              <a:t>			</a:t>
            </a:r>
            <a:r>
              <a:rPr lang="en-US" altLang="zh-CN" sz="2800">
                <a:solidFill>
                  <a:srgbClr val="000000"/>
                </a:solidFill>
                <a:latin typeface="黑体" pitchFamily="49" charset="-122"/>
                <a:sym typeface="黑体" pitchFamily="49" charset="-122"/>
              </a:rPr>
              <a:t>(2)</a:t>
            </a:r>
            <a:r>
              <a:rPr lang="en-US" sz="2800">
                <a:solidFill>
                  <a:srgbClr val="000000"/>
                </a:solidFill>
                <a:latin typeface="黑体" pitchFamily="49" charset="-122"/>
                <a:sym typeface="黑体" pitchFamily="49" charset="-122"/>
              </a:rPr>
              <a:t>天然气中含有硫化氢。</a:t>
            </a:r>
            <a:endParaRPr lang="zh-CN" altLang="en-US" sz="2800">
              <a:solidFill>
                <a:srgbClr val="000000"/>
              </a:solidFill>
              <a:latin typeface="黑体" pitchFamily="49" charset="-122"/>
              <a:sym typeface="黑体" pitchFamily="49" charset="-122"/>
            </a:endParaRPr>
          </a:p>
          <a:p>
            <a:pPr>
              <a:tabLst>
                <a:tab pos="25400" algn="l"/>
                <a:tab pos="279400" algn="l"/>
                <a:tab pos="292100" algn="l"/>
                <a:tab pos="304800" algn="l"/>
                <a:tab pos="736600" algn="l"/>
                <a:tab pos="825500" algn="l"/>
              </a:tabLst>
              <a:defRPr/>
            </a:pPr>
            <a:r>
              <a:rPr lang="en-US" sz="2800">
                <a:solidFill>
                  <a:srgbClr val="000000"/>
                </a:solidFill>
                <a:latin typeface="Lucida Sans Unicode" pitchFamily="34" charset="0"/>
                <a:sym typeface="Lucida Sans Unicode" pitchFamily="34" charset="0"/>
              </a:rPr>
              <a:t>			</a:t>
            </a:r>
            <a:r>
              <a:rPr lang="en-US" altLang="zh-CN" sz="2800">
                <a:solidFill>
                  <a:srgbClr val="000000"/>
                </a:solidFill>
                <a:latin typeface="黑体" pitchFamily="49" charset="-122"/>
                <a:sym typeface="黑体" pitchFamily="49" charset="-122"/>
              </a:rPr>
              <a:t>(3)</a:t>
            </a:r>
            <a:r>
              <a:rPr lang="en-US" sz="2800">
                <a:solidFill>
                  <a:srgbClr val="000000"/>
                </a:solidFill>
                <a:latin typeface="黑体" pitchFamily="49" charset="-122"/>
                <a:sym typeface="黑体" pitchFamily="49" charset="-122"/>
              </a:rPr>
              <a:t>工艺处理过程中大量使用含</a:t>
            </a:r>
            <a:r>
              <a:rPr lang="zh-CN" altLang="en-US" sz="2800">
                <a:solidFill>
                  <a:srgbClr val="000000"/>
                </a:solidFill>
                <a:latin typeface="黑体" pitchFamily="49" charset="-122"/>
                <a:sym typeface="黑体" pitchFamily="49" charset="-122"/>
              </a:rPr>
              <a:t>酸、</a:t>
            </a:r>
            <a:r>
              <a:rPr lang="en-US" sz="2800">
                <a:solidFill>
                  <a:srgbClr val="000000"/>
                </a:solidFill>
                <a:latin typeface="黑体" pitchFamily="49" charset="-122"/>
                <a:sym typeface="黑体" pitchFamily="49" charset="-122"/>
              </a:rPr>
              <a:t>硫</a:t>
            </a:r>
            <a:r>
              <a:rPr lang="zh-CN" altLang="en-US" sz="2800">
                <a:solidFill>
                  <a:srgbClr val="000000"/>
                </a:solidFill>
                <a:latin typeface="黑体" pitchFamily="49" charset="-122"/>
                <a:sym typeface="黑体" pitchFamily="49" charset="-122"/>
              </a:rPr>
              <a:t>性质的物料</a:t>
            </a:r>
            <a:r>
              <a:rPr lang="en-US" sz="2800">
                <a:solidFill>
                  <a:srgbClr val="000000"/>
                </a:solidFill>
                <a:latin typeface="黑体" pitchFamily="49" charset="-122"/>
                <a:sym typeface="黑体" pitchFamily="49" charset="-122"/>
              </a:rPr>
              <a:t>。</a:t>
            </a:r>
          </a:p>
          <a:p>
            <a:pPr>
              <a:tabLst>
                <a:tab pos="25400" algn="l"/>
                <a:tab pos="279400" algn="l"/>
                <a:tab pos="292100" algn="l"/>
                <a:tab pos="304800" algn="l"/>
                <a:tab pos="736600" algn="l"/>
                <a:tab pos="825500" algn="l"/>
              </a:tabLst>
              <a:defRPr/>
            </a:pPr>
            <a:r>
              <a:rPr lang="en-US" sz="2800">
                <a:solidFill>
                  <a:srgbClr val="000000"/>
                </a:solidFill>
                <a:latin typeface="黑体" pitchFamily="49" charset="-122"/>
                <a:sym typeface="黑体" pitchFamily="49" charset="-122"/>
              </a:rPr>
              <a:t>  </a:t>
            </a:r>
            <a:r>
              <a:rPr lang="en-US" altLang="zh-CN" sz="2800">
                <a:solidFill>
                  <a:srgbClr val="000000"/>
                </a:solidFill>
                <a:latin typeface="黑体" pitchFamily="49" charset="-122"/>
                <a:sym typeface="黑体" pitchFamily="49" charset="-122"/>
              </a:rPr>
              <a:t>(4)</a:t>
            </a:r>
            <a:r>
              <a:rPr lang="en-US" sz="2800">
                <a:solidFill>
                  <a:srgbClr val="000000"/>
                </a:solidFill>
                <a:latin typeface="黑体" pitchFamily="49" charset="-122"/>
                <a:sym typeface="黑体" pitchFamily="49" charset="-122"/>
              </a:rPr>
              <a:t>有机物发酵腐败场所。</a:t>
            </a:r>
            <a:endParaRPr lang="zh-CN" altLang="en-US" sz="2800">
              <a:solidFill>
                <a:srgbClr val="000000"/>
              </a:solidFill>
              <a:latin typeface="黑体" pitchFamily="49" charset="-122"/>
              <a:sym typeface="黑体" pitchFamily="49" charset="-122"/>
            </a:endParaRPr>
          </a:p>
          <a:p>
            <a:pPr>
              <a:tabLst>
                <a:tab pos="25400" algn="l"/>
                <a:tab pos="279400" algn="l"/>
                <a:tab pos="292100" algn="l"/>
                <a:tab pos="304800" algn="l"/>
                <a:tab pos="736600" algn="l"/>
                <a:tab pos="825500" algn="l"/>
              </a:tabLst>
              <a:defRPr/>
            </a:pPr>
            <a:r>
              <a:rPr lang="en-US" sz="2800">
                <a:solidFill>
                  <a:srgbClr val="000000"/>
                </a:solidFill>
                <a:latin typeface="Lucida Sans Unicode" pitchFamily="34" charset="0"/>
                <a:sym typeface="Lucida Sans Unicode" pitchFamily="34" charset="0"/>
              </a:rPr>
              <a:t>			</a:t>
            </a:r>
            <a:r>
              <a:rPr lang="en-US" altLang="zh-CN" sz="2800">
                <a:solidFill>
                  <a:srgbClr val="000000"/>
                </a:solidFill>
                <a:latin typeface="黑体" pitchFamily="49" charset="-122"/>
                <a:sym typeface="黑体" pitchFamily="49" charset="-122"/>
              </a:rPr>
              <a:t>(5)</a:t>
            </a:r>
            <a:r>
              <a:rPr lang="en-US" sz="2800">
                <a:solidFill>
                  <a:srgbClr val="000000"/>
                </a:solidFill>
                <a:latin typeface="黑体" pitchFamily="49" charset="-122"/>
                <a:sym typeface="黑体" pitchFamily="49" charset="-122"/>
              </a:rPr>
              <a:t>咸菜、咸鱼腌制</a:t>
            </a:r>
            <a:r>
              <a:rPr lang="zh-CN" altLang="en-US" sz="2800">
                <a:solidFill>
                  <a:srgbClr val="000000"/>
                </a:solidFill>
                <a:latin typeface="黑体" pitchFamily="49" charset="-122"/>
                <a:sym typeface="黑体" pitchFamily="49" charset="-122"/>
              </a:rPr>
              <a:t>、酿造池窖</a:t>
            </a:r>
            <a:r>
              <a:rPr lang="en-US" sz="2800">
                <a:solidFill>
                  <a:srgbClr val="000000"/>
                </a:solidFill>
                <a:latin typeface="黑体" pitchFamily="49" charset="-122"/>
                <a:sym typeface="黑体" pitchFamily="49" charset="-122"/>
              </a:rPr>
              <a:t>的低洼处。</a:t>
            </a:r>
            <a:endParaRPr lang="zh-CN" altLang="en-US" sz="2800">
              <a:solidFill>
                <a:srgbClr val="000000"/>
              </a:solidFill>
              <a:latin typeface="黑体" pitchFamily="49" charset="-122"/>
              <a:sym typeface="黑体" pitchFamily="49" charset="-122"/>
            </a:endParaRPr>
          </a:p>
          <a:p>
            <a:pPr>
              <a:tabLst>
                <a:tab pos="25400" algn="l"/>
                <a:tab pos="279400" algn="l"/>
                <a:tab pos="292100" algn="l"/>
                <a:tab pos="304800" algn="l"/>
                <a:tab pos="736600" algn="l"/>
                <a:tab pos="825500" algn="l"/>
              </a:tabLst>
              <a:defRPr/>
            </a:pPr>
            <a:r>
              <a:rPr lang="en-US" sz="2800">
                <a:solidFill>
                  <a:srgbClr val="000000"/>
                </a:solidFill>
                <a:latin typeface="Lucida Sans Unicode" pitchFamily="34" charset="0"/>
                <a:sym typeface="Lucida Sans Unicode" pitchFamily="34" charset="0"/>
              </a:rPr>
              <a:t>			</a:t>
            </a:r>
            <a:r>
              <a:rPr lang="en-US" altLang="zh-CN" sz="2800">
                <a:solidFill>
                  <a:srgbClr val="000000"/>
                </a:solidFill>
                <a:latin typeface="黑体" pitchFamily="49" charset="-122"/>
                <a:sym typeface="黑体" pitchFamily="49" charset="-122"/>
              </a:rPr>
              <a:t>(6)</a:t>
            </a:r>
            <a:r>
              <a:rPr lang="en-US" sz="2800">
                <a:solidFill>
                  <a:srgbClr val="FF0000"/>
                </a:solidFill>
                <a:latin typeface="黑体" pitchFamily="49" charset="-122"/>
                <a:sym typeface="黑体" pitchFamily="49" charset="-122"/>
              </a:rPr>
              <a:t>污水管道、窖井、污水泵站、污水池、炼油池、纸浆池、发酵池、垃圾堆放场、粪池等。</a:t>
            </a:r>
          </a:p>
          <a:p>
            <a:pPr>
              <a:tabLst>
                <a:tab pos="25400" algn="l"/>
                <a:tab pos="279400" algn="l"/>
                <a:tab pos="292100" algn="l"/>
                <a:tab pos="304800" algn="l"/>
                <a:tab pos="736600" algn="l"/>
                <a:tab pos="825500" algn="l"/>
              </a:tabLst>
              <a:defRPr/>
            </a:pPr>
            <a:r>
              <a:rPr lang="en-US" sz="2800">
                <a:solidFill>
                  <a:srgbClr val="0070C0"/>
                </a:solidFill>
                <a:latin typeface="黑体" pitchFamily="49" charset="-122"/>
                <a:sym typeface="黑体" pitchFamily="49" charset="-122"/>
              </a:rPr>
              <a:t>  </a:t>
            </a:r>
            <a:r>
              <a:rPr lang="en-US" sz="2800">
                <a:effectLst>
                  <a:outerShdw blurRad="38100" dist="38100" dir="2700000" algn="tl">
                    <a:srgbClr val="C0C0C0"/>
                  </a:outerShdw>
                </a:effectLst>
                <a:latin typeface="黑体" pitchFamily="49" charset="-122"/>
                <a:sym typeface="黑体" pitchFamily="49" charset="-122"/>
              </a:rPr>
              <a:t> </a:t>
            </a:r>
            <a:r>
              <a:rPr lang="en-US" sz="2800" b="1">
                <a:effectLst>
                  <a:outerShdw blurRad="38100" dist="38100" dir="2700000" algn="tl">
                    <a:srgbClr val="C0C0C0"/>
                  </a:outerShdw>
                </a:effectLst>
                <a:latin typeface="黑体" pitchFamily="49" charset="-122"/>
                <a:sym typeface="黑体" pitchFamily="49" charset="-122"/>
              </a:rPr>
              <a:t>*</a:t>
            </a:r>
            <a:r>
              <a:rPr lang="zh-CN" altLang="en-US" sz="2800" b="1">
                <a:effectLst>
                  <a:outerShdw blurRad="38100" dist="38100" dir="2700000" algn="tl">
                    <a:srgbClr val="C0C0C0"/>
                  </a:outerShdw>
                </a:effectLst>
                <a:latin typeface="黑体" pitchFamily="49" charset="-122"/>
                <a:sym typeface="黑体" pitchFamily="49" charset="-122"/>
              </a:rPr>
              <a:t>涉及的主要行业：</a:t>
            </a:r>
            <a:r>
              <a:rPr lang="zh-CN" altLang="en-US" sz="2800" b="1">
                <a:solidFill>
                  <a:srgbClr val="FF0000"/>
                </a:solidFill>
                <a:effectLst>
                  <a:outerShdw blurRad="38100" dist="38100" dir="2700000" algn="tl">
                    <a:srgbClr val="C0C0C0"/>
                  </a:outerShdw>
                </a:effectLst>
                <a:latin typeface="黑体" pitchFamily="49" charset="-122"/>
                <a:sym typeface="黑体" pitchFamily="49" charset="-122"/>
              </a:rPr>
              <a:t>物业管理</a:t>
            </a:r>
            <a:r>
              <a:rPr lang="zh-CN" altLang="en-US" sz="2800" b="1">
                <a:effectLst>
                  <a:outerShdw blurRad="38100" dist="38100" dir="2700000" algn="tl">
                    <a:srgbClr val="C0C0C0"/>
                  </a:outerShdw>
                </a:effectLst>
                <a:latin typeface="黑体" pitchFamily="49" charset="-122"/>
                <a:sym typeface="黑体" pitchFamily="49" charset="-122"/>
              </a:rPr>
              <a:t>、市政、化工、医药制造、生物制造、食品及辅料、金属加工、制糖、造纸、制革、危废处理等。</a:t>
            </a:r>
          </a:p>
          <a:p>
            <a:pPr>
              <a:lnSpc>
                <a:spcPts val="1000"/>
              </a:lnSpc>
              <a:tabLst>
                <a:tab pos="25400" algn="l"/>
                <a:tab pos="279400" algn="l"/>
                <a:tab pos="292100" algn="l"/>
                <a:tab pos="304800" algn="l"/>
                <a:tab pos="736600" algn="l"/>
                <a:tab pos="825500" algn="l"/>
              </a:tabLst>
              <a:defRPr/>
            </a:pPr>
            <a:endParaRPr lang="zh-CN" altLang="en-US" b="1">
              <a:solidFill>
                <a:srgbClr val="000000"/>
              </a:solidFill>
              <a:latin typeface="Lucida Sans Unicode" pitchFamily="34" charset="0"/>
              <a:sym typeface="Lucida Sans Unicode" pitchFamily="34" charset="0"/>
            </a:endParaRPr>
          </a:p>
          <a:p>
            <a:pPr>
              <a:lnSpc>
                <a:spcPts val="2900"/>
              </a:lnSpc>
              <a:tabLst>
                <a:tab pos="25400" algn="l"/>
                <a:tab pos="279400" algn="l"/>
                <a:tab pos="292100" algn="l"/>
                <a:tab pos="304800" algn="l"/>
                <a:tab pos="736600" algn="l"/>
                <a:tab pos="825500" algn="l"/>
              </a:tabLst>
              <a:defRPr/>
            </a:pPr>
            <a:endParaRPr lang="zh-CN" altLang="en-US" b="1">
              <a:latin typeface="Calibri"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等腰三角形 8"/>
          <p:cNvSpPr/>
          <p:nvPr/>
        </p:nvSpPr>
        <p:spPr>
          <a:xfrm rot="10800000">
            <a:off x="5651500" y="-14288"/>
            <a:ext cx="889000" cy="225426"/>
          </a:xfrm>
          <a:prstGeom prst="triangle">
            <a:avLst/>
          </a:prstGeom>
          <a:solidFill>
            <a:srgbClr val="1081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705"/>
          </a:p>
        </p:txBody>
      </p:sp>
      <p:sp>
        <p:nvSpPr>
          <p:cNvPr id="10" name="文本框 9"/>
          <p:cNvSpPr txBox="1"/>
          <p:nvPr/>
        </p:nvSpPr>
        <p:spPr>
          <a:xfrm>
            <a:off x="2584450" y="6448425"/>
            <a:ext cx="7334250" cy="384175"/>
          </a:xfrm>
          <a:prstGeom prst="rect">
            <a:avLst/>
          </a:prstGeom>
          <a:noFill/>
        </p:spPr>
        <p:txBody>
          <a:bodyPr>
            <a:spAutoFit/>
          </a:bodyPr>
          <a:lstStyle/>
          <a:p>
            <a:pPr algn="dist" fontAlgn="auto">
              <a:spcBef>
                <a:spcPts val="0"/>
              </a:spcBef>
              <a:spcAft>
                <a:spcPts val="0"/>
              </a:spcAft>
              <a:defRPr/>
            </a:pPr>
            <a:r>
              <a:rPr lang="zh-CN" altLang="en-US" sz="1895">
                <a:solidFill>
                  <a:schemeClr val="bg1"/>
                </a:solidFill>
                <a:latin typeface="+mj-ea"/>
                <a:ea typeface="+mj-ea"/>
              </a:rPr>
              <a:t>福道注册安全工程师事务所 </a:t>
            </a:r>
            <a:endParaRPr lang="en-US" altLang="zh-CN" sz="1895">
              <a:solidFill>
                <a:schemeClr val="bg1"/>
              </a:solidFill>
              <a:latin typeface="+mj-ea"/>
              <a:ea typeface="+mj-ea"/>
            </a:endParaRPr>
          </a:p>
        </p:txBody>
      </p:sp>
      <p:sp>
        <p:nvSpPr>
          <p:cNvPr id="5" name="圆角矩形 4"/>
          <p:cNvSpPr/>
          <p:nvPr/>
        </p:nvSpPr>
        <p:spPr>
          <a:xfrm>
            <a:off x="1658938" y="415925"/>
            <a:ext cx="1800225" cy="647700"/>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800" b="1" dirty="0">
                <a:solidFill>
                  <a:schemeClr val="bg1"/>
                </a:solidFill>
              </a:rPr>
              <a:t>中毒事故</a:t>
            </a:r>
          </a:p>
        </p:txBody>
      </p:sp>
      <p:sp>
        <p:nvSpPr>
          <p:cNvPr id="47108" name="矩形 10"/>
          <p:cNvSpPr>
            <a:spLocks noChangeArrowheads="1"/>
          </p:cNvSpPr>
          <p:nvPr/>
        </p:nvSpPr>
        <p:spPr bwMode="auto">
          <a:xfrm>
            <a:off x="3648075" y="615950"/>
            <a:ext cx="7921625" cy="1800225"/>
          </a:xfrm>
          <a:prstGeom prst="rect">
            <a:avLst/>
          </a:prstGeom>
          <a:noFill/>
          <a:ln w="9525">
            <a:noFill/>
            <a:miter lim="800000"/>
            <a:headEnd/>
            <a:tailEnd/>
          </a:ln>
        </p:spPr>
        <p:txBody>
          <a:bodyPr>
            <a:spAutoFit/>
          </a:bodyPr>
          <a:lstStyle/>
          <a:p>
            <a:r>
              <a:rPr lang="en-US" altLang="zh-CN" sz="2800" b="1">
                <a:latin typeface="宋体" charset="-122"/>
              </a:rPr>
              <a:t>2019</a:t>
            </a:r>
            <a:r>
              <a:rPr lang="zh-CN" altLang="en-US" sz="2800" b="1">
                <a:latin typeface="宋体" charset="-122"/>
              </a:rPr>
              <a:t>年</a:t>
            </a:r>
            <a:r>
              <a:rPr lang="en-US" altLang="zh-CN" sz="2800" b="1">
                <a:latin typeface="宋体" charset="-122"/>
              </a:rPr>
              <a:t>6</a:t>
            </a:r>
            <a:r>
              <a:rPr lang="zh-CN" altLang="en-US" sz="2800" b="1">
                <a:latin typeface="宋体" charset="-122"/>
              </a:rPr>
              <a:t>月</a:t>
            </a:r>
            <a:r>
              <a:rPr lang="en-US" altLang="zh-CN" sz="2800" b="1">
                <a:latin typeface="宋体" charset="-122"/>
              </a:rPr>
              <a:t>6</a:t>
            </a:r>
            <a:r>
              <a:rPr lang="zh-CN" altLang="en-US" sz="2800" b="1">
                <a:latin typeface="宋体" charset="-122"/>
              </a:rPr>
              <a:t>日</a:t>
            </a:r>
            <a:r>
              <a:rPr lang="en-US" altLang="zh-CN" sz="2800" b="1">
                <a:latin typeface="宋体" charset="-122"/>
              </a:rPr>
              <a:t>10</a:t>
            </a:r>
            <a:r>
              <a:rPr lang="zh-CN" altLang="en-US" sz="2800" b="1">
                <a:latin typeface="宋体" charset="-122"/>
              </a:rPr>
              <a:t>时左右，唐山双喜物业有限公司在唐山市曹妃甸区曹妃甸新城青龙湖商业街千润城超市前广场污水窖井内进行疏通管道作业过程中发生一起中毒窒息事故。</a:t>
            </a:r>
          </a:p>
        </p:txBody>
      </p:sp>
      <p:sp>
        <p:nvSpPr>
          <p:cNvPr id="47109" name="矩形 13"/>
          <p:cNvSpPr>
            <a:spLocks noChangeArrowheads="1"/>
          </p:cNvSpPr>
          <p:nvPr/>
        </p:nvSpPr>
        <p:spPr bwMode="auto">
          <a:xfrm>
            <a:off x="3790950" y="2424113"/>
            <a:ext cx="3884613" cy="1373187"/>
          </a:xfrm>
          <a:prstGeom prst="rect">
            <a:avLst/>
          </a:prstGeom>
          <a:noFill/>
          <a:ln w="9525">
            <a:noFill/>
            <a:miter lim="800000"/>
            <a:headEnd/>
            <a:tailEnd/>
          </a:ln>
        </p:spPr>
        <p:txBody>
          <a:bodyPr>
            <a:spAutoFit/>
          </a:bodyPr>
          <a:lstStyle/>
          <a:p>
            <a:r>
              <a:rPr lang="zh-CN" altLang="zh-CN" sz="2800" b="1">
                <a:latin typeface="Calibri" pitchFamily="34" charset="0"/>
              </a:rPr>
              <a:t>因</a:t>
            </a:r>
            <a:r>
              <a:rPr lang="zh-CN" altLang="en-US" sz="2800" b="1">
                <a:latin typeface="Calibri" pitchFamily="34" charset="0"/>
              </a:rPr>
              <a:t>维修工及施救人员未</a:t>
            </a:r>
            <a:r>
              <a:rPr lang="zh-CN" altLang="zh-CN" sz="2800" b="1">
                <a:latin typeface="Calibri" pitchFamily="34" charset="0"/>
              </a:rPr>
              <a:t>采取防护措施，</a:t>
            </a:r>
            <a:r>
              <a:rPr lang="zh-CN" altLang="en-US" sz="2800" b="1">
                <a:solidFill>
                  <a:srgbClr val="FF0000"/>
                </a:solidFill>
                <a:latin typeface="Calibri" pitchFamily="34" charset="0"/>
                <a:sym typeface="+mn-ea"/>
              </a:rPr>
              <a:t>硫化氢中毒</a:t>
            </a:r>
            <a:r>
              <a:rPr lang="zh-CN" altLang="zh-CN" sz="2800" b="1">
                <a:latin typeface="Calibri" pitchFamily="34" charset="0"/>
              </a:rPr>
              <a:t>造成</a:t>
            </a:r>
            <a:r>
              <a:rPr lang="zh-CN" altLang="en-US" sz="2800" b="1">
                <a:latin typeface="Calibri" pitchFamily="34" charset="0"/>
              </a:rPr>
              <a:t>3</a:t>
            </a:r>
            <a:r>
              <a:rPr lang="zh-CN" altLang="en-US" sz="2800" b="1">
                <a:solidFill>
                  <a:srgbClr val="FF0000"/>
                </a:solidFill>
                <a:latin typeface="Calibri" pitchFamily="34" charset="0"/>
              </a:rPr>
              <a:t>人</a:t>
            </a:r>
            <a:r>
              <a:rPr lang="zh-CN" altLang="en-US" sz="2800" b="1">
                <a:latin typeface="Calibri" pitchFamily="34" charset="0"/>
              </a:rPr>
              <a:t>死亡。</a:t>
            </a:r>
            <a:endParaRPr lang="zh-CN" altLang="en-US" sz="2800">
              <a:latin typeface="Calibri" pitchFamily="34" charset="0"/>
            </a:endParaRPr>
          </a:p>
        </p:txBody>
      </p:sp>
      <p:pic>
        <p:nvPicPr>
          <p:cNvPr id="47110" name="Picture 9" descr="10-08-31-86-1498899"/>
          <p:cNvPicPr>
            <a:picLocks noChangeAspect="1" noChangeArrowheads="1"/>
          </p:cNvPicPr>
          <p:nvPr/>
        </p:nvPicPr>
        <p:blipFill>
          <a:blip r:embed="rId4"/>
          <a:srcRect/>
          <a:stretch>
            <a:fillRect/>
          </a:stretch>
        </p:blipFill>
        <p:spPr bwMode="auto">
          <a:xfrm>
            <a:off x="7866063" y="2530475"/>
            <a:ext cx="2916237" cy="3887788"/>
          </a:xfrm>
          <a:prstGeom prst="rect">
            <a:avLst/>
          </a:prstGeom>
          <a:noFill/>
          <a:ln w="9525">
            <a:noFill/>
            <a:miter lim="800000"/>
            <a:headEnd/>
            <a:tailEnd/>
          </a:ln>
        </p:spPr>
      </p:pic>
      <p:pic>
        <p:nvPicPr>
          <p:cNvPr id="47111" name="Picture 11" descr="fe6c0c75-f915-4d25-84e1-36ae1e31f28e"/>
          <p:cNvPicPr>
            <a:picLocks noChangeAspect="1" noChangeArrowheads="1"/>
          </p:cNvPicPr>
          <p:nvPr/>
        </p:nvPicPr>
        <p:blipFill>
          <a:blip r:embed="rId5"/>
          <a:srcRect/>
          <a:stretch>
            <a:fillRect/>
          </a:stretch>
        </p:blipFill>
        <p:spPr bwMode="auto">
          <a:xfrm>
            <a:off x="766763" y="3810000"/>
            <a:ext cx="3767137" cy="2817813"/>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等腰三角形 8"/>
          <p:cNvSpPr/>
          <p:nvPr/>
        </p:nvSpPr>
        <p:spPr>
          <a:xfrm rot="10800000">
            <a:off x="5651500" y="-14288"/>
            <a:ext cx="889000" cy="225426"/>
          </a:xfrm>
          <a:prstGeom prst="triangle">
            <a:avLst/>
          </a:prstGeom>
          <a:solidFill>
            <a:srgbClr val="1081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705"/>
          </a:p>
        </p:txBody>
      </p:sp>
      <p:sp>
        <p:nvSpPr>
          <p:cNvPr id="10" name="文本框 9"/>
          <p:cNvSpPr txBox="1"/>
          <p:nvPr/>
        </p:nvSpPr>
        <p:spPr>
          <a:xfrm>
            <a:off x="2584450" y="6448425"/>
            <a:ext cx="7334250" cy="384175"/>
          </a:xfrm>
          <a:prstGeom prst="rect">
            <a:avLst/>
          </a:prstGeom>
          <a:noFill/>
        </p:spPr>
        <p:txBody>
          <a:bodyPr>
            <a:spAutoFit/>
          </a:bodyPr>
          <a:lstStyle/>
          <a:p>
            <a:pPr algn="dist" fontAlgn="auto">
              <a:spcBef>
                <a:spcPts val="0"/>
              </a:spcBef>
              <a:spcAft>
                <a:spcPts val="0"/>
              </a:spcAft>
              <a:defRPr/>
            </a:pPr>
            <a:r>
              <a:rPr lang="zh-CN" altLang="en-US" sz="1895">
                <a:solidFill>
                  <a:schemeClr val="bg1"/>
                </a:solidFill>
                <a:latin typeface="+mj-ea"/>
                <a:ea typeface="+mj-ea"/>
              </a:rPr>
              <a:t>福道注册安全工程师事务所 </a:t>
            </a:r>
            <a:endParaRPr lang="en-US" altLang="zh-CN" sz="1895">
              <a:solidFill>
                <a:schemeClr val="bg1"/>
              </a:solidFill>
              <a:latin typeface="+mj-ea"/>
              <a:ea typeface="+mj-ea"/>
            </a:endParaRPr>
          </a:p>
        </p:txBody>
      </p:sp>
      <p:sp>
        <p:nvSpPr>
          <p:cNvPr id="49155" name="矩形 1"/>
          <p:cNvSpPr>
            <a:spLocks noChangeArrowheads="1"/>
          </p:cNvSpPr>
          <p:nvPr/>
        </p:nvSpPr>
        <p:spPr bwMode="auto">
          <a:xfrm>
            <a:off x="4051300" y="430213"/>
            <a:ext cx="7921625" cy="3081337"/>
          </a:xfrm>
          <a:prstGeom prst="rect">
            <a:avLst/>
          </a:prstGeom>
          <a:noFill/>
          <a:ln w="9525">
            <a:noFill/>
            <a:miter lim="800000"/>
            <a:headEnd/>
            <a:tailEnd/>
          </a:ln>
        </p:spPr>
        <p:txBody>
          <a:bodyPr>
            <a:spAutoFit/>
          </a:bodyPr>
          <a:lstStyle/>
          <a:p>
            <a:endParaRPr lang="zh-CN" altLang="en-US" sz="2800">
              <a:latin typeface="Calibri" pitchFamily="34" charset="0"/>
            </a:endParaRPr>
          </a:p>
          <a:p>
            <a:r>
              <a:rPr lang="zh-CN" altLang="en-US" sz="2800">
                <a:solidFill>
                  <a:srgbClr val="FF0000"/>
                </a:solidFill>
                <a:latin typeface="宋体" charset="-122"/>
              </a:rPr>
              <a:t>北京盛科物业管理有限公司衡水分公司</a:t>
            </a:r>
          </a:p>
          <a:p>
            <a:r>
              <a:rPr lang="zh-CN" altLang="en-US" sz="2800">
                <a:solidFill>
                  <a:srgbClr val="FF0000"/>
                </a:solidFill>
                <a:latin typeface="宋体" charset="-122"/>
              </a:rPr>
              <a:t>“</a:t>
            </a:r>
            <a:r>
              <a:rPr lang="en-US" altLang="zh-CN" sz="2800">
                <a:solidFill>
                  <a:srgbClr val="FF0000"/>
                </a:solidFill>
                <a:latin typeface="宋体" charset="-122"/>
              </a:rPr>
              <a:t>6·17”</a:t>
            </a:r>
            <a:r>
              <a:rPr lang="zh-CN" altLang="en-US" sz="2800">
                <a:solidFill>
                  <a:srgbClr val="FF0000"/>
                </a:solidFill>
                <a:latin typeface="宋体" charset="-122"/>
              </a:rPr>
              <a:t>中毒窒息事故</a:t>
            </a:r>
            <a:endParaRPr lang="en-US" altLang="zh-CN" sz="2800">
              <a:solidFill>
                <a:srgbClr val="FF0000"/>
              </a:solidFill>
              <a:latin typeface="宋体" charset="-122"/>
            </a:endParaRPr>
          </a:p>
          <a:p>
            <a:r>
              <a:rPr lang="en-US" altLang="zh-CN" sz="2800">
                <a:latin typeface="宋体" charset="-122"/>
              </a:rPr>
              <a:t>    2018</a:t>
            </a:r>
            <a:r>
              <a:rPr lang="zh-CN" altLang="en-US" sz="2800">
                <a:latin typeface="宋体" charset="-122"/>
              </a:rPr>
              <a:t>年</a:t>
            </a:r>
            <a:r>
              <a:rPr lang="en-US" altLang="zh-CN" sz="2800">
                <a:latin typeface="宋体" charset="-122"/>
              </a:rPr>
              <a:t>6</a:t>
            </a:r>
            <a:r>
              <a:rPr lang="zh-CN" altLang="en-US" sz="2800">
                <a:latin typeface="宋体" charset="-122"/>
              </a:rPr>
              <a:t>月</a:t>
            </a:r>
            <a:r>
              <a:rPr lang="en-US" altLang="zh-CN" sz="2800">
                <a:latin typeface="宋体" charset="-122"/>
              </a:rPr>
              <a:t>17</a:t>
            </a:r>
            <a:r>
              <a:rPr lang="zh-CN" altLang="en-US" sz="2800">
                <a:latin typeface="宋体" charset="-122"/>
              </a:rPr>
              <a:t>日</a:t>
            </a:r>
            <a:r>
              <a:rPr lang="en-US" altLang="zh-CN" sz="2800">
                <a:latin typeface="宋体" charset="-122"/>
              </a:rPr>
              <a:t>15</a:t>
            </a:r>
            <a:r>
              <a:rPr lang="zh-CN" altLang="en-US" sz="2800">
                <a:latin typeface="宋体" charset="-122"/>
              </a:rPr>
              <a:t>时</a:t>
            </a:r>
            <a:r>
              <a:rPr lang="en-US" altLang="zh-CN" sz="2800">
                <a:latin typeface="宋体" charset="-122"/>
              </a:rPr>
              <a:t>30</a:t>
            </a:r>
            <a:r>
              <a:rPr lang="zh-CN" altLang="en-US" sz="2800">
                <a:latin typeface="宋体" charset="-122"/>
              </a:rPr>
              <a:t>分左右，负责天玺香颂物业管理的北京盛科物业管理有限公司衡水分公司，在维修生活集水井过程中发生一起中毒窒息事故，造成</a:t>
            </a:r>
            <a:r>
              <a:rPr lang="en-US" altLang="zh-CN" sz="2800">
                <a:latin typeface="宋体" charset="-122"/>
              </a:rPr>
              <a:t>2</a:t>
            </a:r>
            <a:r>
              <a:rPr lang="zh-CN" altLang="en-US" sz="2800">
                <a:latin typeface="宋体" charset="-122"/>
              </a:rPr>
              <a:t>人死亡，直接经济损失</a:t>
            </a:r>
            <a:r>
              <a:rPr lang="en-US" altLang="zh-CN" sz="2800">
                <a:latin typeface="宋体" charset="-122"/>
              </a:rPr>
              <a:t>155.24</a:t>
            </a:r>
            <a:r>
              <a:rPr lang="zh-CN" altLang="en-US" sz="2800">
                <a:latin typeface="宋体" charset="-122"/>
              </a:rPr>
              <a:t>万元。</a:t>
            </a:r>
            <a:endParaRPr lang="en-US" altLang="zh-CN" sz="2800">
              <a:latin typeface="宋体" charset="-122"/>
            </a:endParaRPr>
          </a:p>
        </p:txBody>
      </p:sp>
      <p:sp>
        <p:nvSpPr>
          <p:cNvPr id="5" name="圆角矩形 4"/>
          <p:cNvSpPr/>
          <p:nvPr/>
        </p:nvSpPr>
        <p:spPr>
          <a:xfrm>
            <a:off x="1597025" y="415925"/>
            <a:ext cx="1800225" cy="647700"/>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800" b="1" dirty="0">
                <a:solidFill>
                  <a:schemeClr val="bg1"/>
                </a:solidFill>
              </a:rPr>
              <a:t>中毒事故</a:t>
            </a:r>
          </a:p>
        </p:txBody>
      </p:sp>
      <p:pic>
        <p:nvPicPr>
          <p:cNvPr id="49157" name="Picture 9" descr="7d648399a110c6f495a7e7000d9b8d43"/>
          <p:cNvPicPr>
            <a:picLocks noChangeAspect="1" noChangeArrowheads="1"/>
          </p:cNvPicPr>
          <p:nvPr/>
        </p:nvPicPr>
        <p:blipFill>
          <a:blip r:embed="rId4"/>
          <a:srcRect/>
          <a:stretch>
            <a:fillRect/>
          </a:stretch>
        </p:blipFill>
        <p:spPr bwMode="auto">
          <a:xfrm>
            <a:off x="647700" y="3490913"/>
            <a:ext cx="4205288" cy="3143250"/>
          </a:xfrm>
          <a:prstGeom prst="rect">
            <a:avLst/>
          </a:prstGeom>
          <a:noFill/>
          <a:ln w="9525">
            <a:noFill/>
            <a:miter lim="800000"/>
            <a:headEnd/>
            <a:tailEnd/>
          </a:ln>
        </p:spPr>
      </p:pic>
      <p:pic>
        <p:nvPicPr>
          <p:cNvPr id="49158" name="Picture 11" descr="t01fc1b5ed9e2298b94"/>
          <p:cNvPicPr>
            <a:picLocks noChangeAspect="1" noChangeArrowheads="1"/>
          </p:cNvPicPr>
          <p:nvPr/>
        </p:nvPicPr>
        <p:blipFill>
          <a:blip r:embed="rId5"/>
          <a:srcRect/>
          <a:stretch>
            <a:fillRect/>
          </a:stretch>
        </p:blipFill>
        <p:spPr bwMode="auto">
          <a:xfrm>
            <a:off x="6338888" y="3759200"/>
            <a:ext cx="4519612" cy="2994025"/>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等腰三角形 8"/>
          <p:cNvSpPr/>
          <p:nvPr/>
        </p:nvSpPr>
        <p:spPr>
          <a:xfrm rot="10800000">
            <a:off x="5651500" y="-14288"/>
            <a:ext cx="889000" cy="225426"/>
          </a:xfrm>
          <a:prstGeom prst="triangle">
            <a:avLst/>
          </a:prstGeom>
          <a:solidFill>
            <a:srgbClr val="1081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705"/>
          </a:p>
        </p:txBody>
      </p:sp>
      <p:sp>
        <p:nvSpPr>
          <p:cNvPr id="10" name="文本框 9"/>
          <p:cNvSpPr txBox="1"/>
          <p:nvPr/>
        </p:nvSpPr>
        <p:spPr>
          <a:xfrm>
            <a:off x="2584450" y="6448425"/>
            <a:ext cx="7334250" cy="384175"/>
          </a:xfrm>
          <a:prstGeom prst="rect">
            <a:avLst/>
          </a:prstGeom>
          <a:noFill/>
        </p:spPr>
        <p:txBody>
          <a:bodyPr>
            <a:spAutoFit/>
          </a:bodyPr>
          <a:lstStyle/>
          <a:p>
            <a:pPr algn="dist" fontAlgn="auto">
              <a:spcBef>
                <a:spcPts val="0"/>
              </a:spcBef>
              <a:spcAft>
                <a:spcPts val="0"/>
              </a:spcAft>
              <a:defRPr/>
            </a:pPr>
            <a:r>
              <a:rPr lang="zh-CN" altLang="en-US" sz="1895">
                <a:solidFill>
                  <a:schemeClr val="bg1"/>
                </a:solidFill>
                <a:latin typeface="+mj-ea"/>
                <a:ea typeface="+mj-ea"/>
              </a:rPr>
              <a:t>福道注册安全工程师事务所 </a:t>
            </a:r>
            <a:endParaRPr lang="en-US" altLang="zh-CN" sz="1895">
              <a:solidFill>
                <a:schemeClr val="bg1"/>
              </a:solidFill>
              <a:latin typeface="+mj-ea"/>
              <a:ea typeface="+mj-ea"/>
            </a:endParaRPr>
          </a:p>
        </p:txBody>
      </p:sp>
      <p:sp>
        <p:nvSpPr>
          <p:cNvPr id="5" name="圆角矩形 4"/>
          <p:cNvSpPr/>
          <p:nvPr/>
        </p:nvSpPr>
        <p:spPr>
          <a:xfrm>
            <a:off x="695325" y="533400"/>
            <a:ext cx="1800225" cy="647700"/>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800" b="1" dirty="0">
                <a:solidFill>
                  <a:schemeClr val="bg1"/>
                </a:solidFill>
              </a:rPr>
              <a:t>中毒事故</a:t>
            </a:r>
          </a:p>
        </p:txBody>
      </p:sp>
      <p:sp>
        <p:nvSpPr>
          <p:cNvPr id="6" name="矩形 5"/>
          <p:cNvSpPr/>
          <p:nvPr/>
        </p:nvSpPr>
        <p:spPr>
          <a:xfrm>
            <a:off x="628650" y="1617663"/>
            <a:ext cx="5911850" cy="4830762"/>
          </a:xfrm>
          <a:prstGeom prst="rect">
            <a:avLst/>
          </a:prstGeom>
        </p:spPr>
        <p:txBody>
          <a:bodyPr>
            <a:spAutoFit/>
          </a:bodyPr>
          <a:lstStyle/>
          <a:p>
            <a:pPr fontAlgn="auto">
              <a:spcBef>
                <a:spcPts val="0"/>
              </a:spcBef>
              <a:spcAft>
                <a:spcPts val="0"/>
              </a:spcAft>
              <a:defRPr/>
            </a:pPr>
            <a:r>
              <a:rPr lang="en-US" altLang="zh-CN" sz="2800" dirty="0">
                <a:latin typeface="+mn-ea"/>
                <a:ea typeface="+mn-ea"/>
                <a:cs typeface="+mn-ea"/>
                <a:sym typeface="+mn-ea"/>
              </a:rPr>
              <a:t>   2019</a:t>
            </a:r>
            <a:r>
              <a:rPr lang="zh-CN" altLang="en-US" sz="2800" dirty="0">
                <a:latin typeface="+mn-ea"/>
                <a:ea typeface="+mn-ea"/>
                <a:cs typeface="+mn-ea"/>
                <a:sym typeface="+mn-ea"/>
              </a:rPr>
              <a:t>年</a:t>
            </a:r>
            <a:r>
              <a:rPr lang="en-US" altLang="zh-CN" sz="2800" dirty="0">
                <a:latin typeface="+mn-ea"/>
                <a:ea typeface="+mn-ea"/>
                <a:cs typeface="+mn-ea"/>
                <a:sym typeface="+mn-ea"/>
              </a:rPr>
              <a:t>2</a:t>
            </a:r>
            <a:r>
              <a:rPr lang="zh-CN" altLang="en-US" sz="2800" dirty="0">
                <a:latin typeface="+mn-ea"/>
                <a:ea typeface="+mn-ea"/>
                <a:cs typeface="+mn-ea"/>
                <a:sym typeface="+mn-ea"/>
              </a:rPr>
              <a:t>月</a:t>
            </a:r>
            <a:r>
              <a:rPr lang="en-US" altLang="zh-CN" sz="2800" dirty="0">
                <a:latin typeface="+mn-ea"/>
                <a:ea typeface="+mn-ea"/>
                <a:cs typeface="+mn-ea"/>
                <a:sym typeface="+mn-ea"/>
              </a:rPr>
              <a:t>15</a:t>
            </a:r>
            <a:r>
              <a:rPr lang="zh-CN" altLang="en-US" sz="2800" dirty="0">
                <a:latin typeface="+mn-ea"/>
                <a:ea typeface="+mn-ea"/>
                <a:cs typeface="+mn-ea"/>
                <a:sym typeface="+mn-ea"/>
              </a:rPr>
              <a:t>日</a:t>
            </a:r>
            <a:r>
              <a:rPr lang="en-US" altLang="zh-CN" sz="2800" dirty="0">
                <a:latin typeface="+mn-ea"/>
                <a:ea typeface="+mn-ea"/>
                <a:cs typeface="+mn-ea"/>
                <a:sym typeface="+mn-ea"/>
              </a:rPr>
              <a:t>19</a:t>
            </a:r>
            <a:r>
              <a:rPr lang="zh-CN" altLang="en-US" sz="2800" dirty="0">
                <a:latin typeface="+mn-ea"/>
                <a:ea typeface="+mn-ea"/>
                <a:cs typeface="+mn-ea"/>
                <a:sym typeface="+mn-ea"/>
              </a:rPr>
              <a:t>时左右，东莞市双洲纸业有限公司进行</a:t>
            </a:r>
            <a:r>
              <a:rPr lang="zh-CN" altLang="en-US" sz="2800" dirty="0">
                <a:solidFill>
                  <a:srgbClr val="FF0000"/>
                </a:solidFill>
                <a:latin typeface="+mn-ea"/>
                <a:ea typeface="+mn-ea"/>
                <a:cs typeface="+mn-ea"/>
                <a:sym typeface="+mn-ea"/>
              </a:rPr>
              <a:t>清洗污水处理调节池</a:t>
            </a:r>
            <a:r>
              <a:rPr lang="zh-CN" altLang="en-US" sz="2800" dirty="0">
                <a:latin typeface="+mn-ea"/>
                <a:ea typeface="+mn-ea"/>
                <a:cs typeface="+mn-ea"/>
                <a:sym typeface="+mn-ea"/>
              </a:rPr>
              <a:t>，由班长莫某常带公司环保部的</a:t>
            </a:r>
            <a:r>
              <a:rPr lang="en-US" altLang="zh-CN" sz="2800" dirty="0">
                <a:latin typeface="+mn-ea"/>
                <a:ea typeface="+mn-ea"/>
                <a:cs typeface="+mn-ea"/>
                <a:sym typeface="+mn-ea"/>
              </a:rPr>
              <a:t>9</a:t>
            </a:r>
            <a:r>
              <a:rPr lang="zh-CN" altLang="en-US" sz="2800" dirty="0">
                <a:latin typeface="+mn-ea"/>
                <a:ea typeface="+mn-ea"/>
                <a:cs typeface="+mn-ea"/>
                <a:sym typeface="+mn-ea"/>
              </a:rPr>
              <a:t>人分</a:t>
            </a:r>
            <a:r>
              <a:rPr lang="en-US" altLang="zh-CN" sz="2800" dirty="0">
                <a:latin typeface="+mn-ea"/>
                <a:ea typeface="+mn-ea"/>
                <a:cs typeface="+mn-ea"/>
                <a:sym typeface="+mn-ea"/>
              </a:rPr>
              <a:t>3</a:t>
            </a:r>
            <a:r>
              <a:rPr lang="zh-CN" altLang="en-US" sz="2800" dirty="0">
                <a:latin typeface="+mn-ea"/>
                <a:ea typeface="+mn-ea"/>
                <a:cs typeface="+mn-ea"/>
                <a:sym typeface="+mn-ea"/>
              </a:rPr>
              <a:t>人一批轮流下池清理作业，该公司</a:t>
            </a:r>
            <a:r>
              <a:rPr lang="en-US" altLang="zh-CN" sz="2800" dirty="0">
                <a:latin typeface="+mn-ea"/>
                <a:ea typeface="+mn-ea"/>
                <a:cs typeface="+mn-ea"/>
                <a:sym typeface="+mn-ea"/>
              </a:rPr>
              <a:t>3</a:t>
            </a:r>
            <a:r>
              <a:rPr lang="zh-CN" altLang="en-US" sz="2800" dirty="0">
                <a:latin typeface="+mn-ea"/>
                <a:ea typeface="+mn-ea"/>
                <a:cs typeface="+mn-ea"/>
                <a:sym typeface="+mn-ea"/>
              </a:rPr>
              <a:t>名员工</a:t>
            </a:r>
            <a:r>
              <a:rPr lang="zh-CN" altLang="en-US" sz="2800" dirty="0">
                <a:solidFill>
                  <a:srgbClr val="FF0000"/>
                </a:solidFill>
                <a:latin typeface="+mn-ea"/>
                <a:ea typeface="+mn-ea"/>
                <a:cs typeface="+mn-ea"/>
                <a:sym typeface="+mn-ea"/>
              </a:rPr>
              <a:t>在没有经通风和检测合格的情况下进入有限空间作业，</a:t>
            </a:r>
            <a:r>
              <a:rPr lang="en-US" altLang="zh-CN" sz="2800" dirty="0">
                <a:latin typeface="+mn-ea"/>
                <a:ea typeface="+mn-ea"/>
                <a:cs typeface="+mn-ea"/>
                <a:sym typeface="+mn-ea"/>
              </a:rPr>
              <a:t>3</a:t>
            </a:r>
            <a:r>
              <a:rPr lang="zh-CN" altLang="en-US" sz="2800" dirty="0">
                <a:latin typeface="+mn-ea"/>
                <a:ea typeface="+mn-ea"/>
                <a:cs typeface="+mn-ea"/>
                <a:sym typeface="+mn-ea"/>
              </a:rPr>
              <a:t>名员工中毒，随后</a:t>
            </a:r>
            <a:r>
              <a:rPr lang="en-US" altLang="zh-CN" sz="2800" dirty="0">
                <a:latin typeface="+mn-ea"/>
                <a:ea typeface="+mn-ea"/>
                <a:cs typeface="+mn-ea"/>
                <a:sym typeface="+mn-ea"/>
              </a:rPr>
              <a:t>6</a:t>
            </a:r>
            <a:r>
              <a:rPr lang="zh-CN" altLang="en-US" sz="2800" dirty="0">
                <a:latin typeface="+mn-ea"/>
                <a:ea typeface="+mn-ea"/>
                <a:cs typeface="+mn-ea"/>
                <a:sym typeface="+mn-ea"/>
              </a:rPr>
              <a:t>名员工未采取有效保护措施情况下“盲目施救”，先后倒下，最终</a:t>
            </a:r>
            <a:r>
              <a:rPr lang="en-US" altLang="zh-CN" sz="2800" dirty="0">
                <a:latin typeface="+mn-ea"/>
                <a:ea typeface="+mn-ea"/>
                <a:cs typeface="+mn-ea"/>
                <a:sym typeface="+mn-ea"/>
              </a:rPr>
              <a:t>7</a:t>
            </a:r>
            <a:r>
              <a:rPr lang="zh-CN" altLang="en-US" sz="2800" dirty="0">
                <a:latin typeface="+mn-ea"/>
                <a:ea typeface="+mn-ea"/>
                <a:cs typeface="+mn-ea"/>
                <a:sym typeface="+mn-ea"/>
              </a:rPr>
              <a:t>人死亡，</a:t>
            </a:r>
            <a:r>
              <a:rPr lang="en-US" altLang="zh-CN" sz="2800" dirty="0">
                <a:latin typeface="+mn-ea"/>
                <a:ea typeface="+mn-ea"/>
                <a:cs typeface="+mn-ea"/>
                <a:sym typeface="+mn-ea"/>
              </a:rPr>
              <a:t>2</a:t>
            </a:r>
            <a:r>
              <a:rPr lang="zh-CN" altLang="en-US" sz="2800" dirty="0">
                <a:latin typeface="+mn-ea"/>
                <a:ea typeface="+mn-ea"/>
                <a:cs typeface="+mn-ea"/>
                <a:sym typeface="+mn-ea"/>
              </a:rPr>
              <a:t>人受伤入院治疗。 </a:t>
            </a:r>
            <a:endParaRPr lang="en-US" altLang="zh-CN" sz="2800" dirty="0">
              <a:latin typeface="+mn-ea"/>
              <a:ea typeface="+mn-ea"/>
              <a:cs typeface="+mn-ea"/>
            </a:endParaRPr>
          </a:p>
          <a:p>
            <a:pPr fontAlgn="auto">
              <a:spcBef>
                <a:spcPts val="0"/>
              </a:spcBef>
              <a:spcAft>
                <a:spcPts val="0"/>
              </a:spcAft>
              <a:defRPr/>
            </a:pPr>
            <a:endParaRPr lang="zh-CN" altLang="en-US" sz="2800" dirty="0">
              <a:latin typeface="+mn-ea"/>
              <a:ea typeface="+mn-ea"/>
              <a:cs typeface="+mn-ea"/>
            </a:endParaRPr>
          </a:p>
        </p:txBody>
      </p:sp>
      <p:pic>
        <p:nvPicPr>
          <p:cNvPr id="51205" name="Picture 2"/>
          <p:cNvPicPr>
            <a:picLocks noChangeAspect="1" noChangeArrowheads="1"/>
          </p:cNvPicPr>
          <p:nvPr/>
        </p:nvPicPr>
        <p:blipFill>
          <a:blip r:embed="rId4"/>
          <a:srcRect/>
          <a:stretch>
            <a:fillRect/>
          </a:stretch>
        </p:blipFill>
        <p:spPr bwMode="auto">
          <a:xfrm>
            <a:off x="7283450" y="431800"/>
            <a:ext cx="3732213" cy="2495550"/>
          </a:xfrm>
          <a:prstGeom prst="rect">
            <a:avLst/>
          </a:prstGeom>
          <a:noFill/>
          <a:ln w="9525">
            <a:noFill/>
            <a:miter lim="800000"/>
            <a:headEnd/>
            <a:tailEnd/>
          </a:ln>
        </p:spPr>
      </p:pic>
      <p:pic>
        <p:nvPicPr>
          <p:cNvPr id="51206" name="Picture 8" descr="207b00041cce64610445"/>
          <p:cNvPicPr>
            <a:picLocks noChangeAspect="1" noChangeArrowheads="1"/>
          </p:cNvPicPr>
          <p:nvPr/>
        </p:nvPicPr>
        <p:blipFill>
          <a:blip r:embed="rId5"/>
          <a:srcRect/>
          <a:stretch>
            <a:fillRect/>
          </a:stretch>
        </p:blipFill>
        <p:spPr bwMode="auto">
          <a:xfrm>
            <a:off x="6927850" y="3194050"/>
            <a:ext cx="4633913" cy="3471863"/>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等腰三角形 8"/>
          <p:cNvSpPr/>
          <p:nvPr/>
        </p:nvSpPr>
        <p:spPr>
          <a:xfrm rot="10800000">
            <a:off x="5651500" y="-14288"/>
            <a:ext cx="889000" cy="225426"/>
          </a:xfrm>
          <a:prstGeom prst="triangle">
            <a:avLst/>
          </a:prstGeom>
          <a:solidFill>
            <a:srgbClr val="1081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705"/>
          </a:p>
        </p:txBody>
      </p:sp>
      <p:sp>
        <p:nvSpPr>
          <p:cNvPr id="10" name="文本框 9"/>
          <p:cNvSpPr txBox="1"/>
          <p:nvPr/>
        </p:nvSpPr>
        <p:spPr>
          <a:xfrm>
            <a:off x="2584450" y="6448425"/>
            <a:ext cx="7334250" cy="384175"/>
          </a:xfrm>
          <a:prstGeom prst="rect">
            <a:avLst/>
          </a:prstGeom>
          <a:noFill/>
        </p:spPr>
        <p:txBody>
          <a:bodyPr>
            <a:spAutoFit/>
          </a:bodyPr>
          <a:lstStyle/>
          <a:p>
            <a:pPr algn="dist" fontAlgn="auto">
              <a:spcBef>
                <a:spcPts val="0"/>
              </a:spcBef>
              <a:spcAft>
                <a:spcPts val="0"/>
              </a:spcAft>
              <a:defRPr/>
            </a:pPr>
            <a:r>
              <a:rPr lang="zh-CN" altLang="en-US" sz="1895">
                <a:solidFill>
                  <a:schemeClr val="bg1"/>
                </a:solidFill>
                <a:latin typeface="+mj-ea"/>
                <a:ea typeface="+mj-ea"/>
              </a:rPr>
              <a:t>福道注册安全工程师事务所 </a:t>
            </a:r>
            <a:endParaRPr lang="en-US" altLang="zh-CN" sz="1895">
              <a:solidFill>
                <a:schemeClr val="bg1"/>
              </a:solidFill>
              <a:latin typeface="+mj-ea"/>
              <a:ea typeface="+mj-ea"/>
            </a:endParaRPr>
          </a:p>
        </p:txBody>
      </p:sp>
      <p:sp>
        <p:nvSpPr>
          <p:cNvPr id="53251" name="TextBox 1"/>
          <p:cNvSpPr>
            <a:spLocks noChangeArrowheads="1"/>
          </p:cNvSpPr>
          <p:nvPr/>
        </p:nvSpPr>
        <p:spPr bwMode="auto">
          <a:xfrm>
            <a:off x="1504950" y="871538"/>
            <a:ext cx="3078163" cy="384175"/>
          </a:xfrm>
          <a:prstGeom prst="rect">
            <a:avLst/>
          </a:prstGeom>
          <a:noFill/>
          <a:ln w="9525">
            <a:noFill/>
            <a:miter lim="800000"/>
            <a:headEnd/>
            <a:tailEnd/>
          </a:ln>
        </p:spPr>
        <p:txBody>
          <a:bodyPr wrap="none" lIns="0" tIns="0" rIns="0">
            <a:spAutoFit/>
          </a:bodyPr>
          <a:lstStyle/>
          <a:p>
            <a:pPr>
              <a:lnSpc>
                <a:spcPts val="2600"/>
              </a:lnSpc>
            </a:pPr>
            <a:r>
              <a:rPr lang="en-US" altLang="zh-CN" sz="2400" b="1">
                <a:solidFill>
                  <a:srgbClr val="CC0000"/>
                </a:solidFill>
                <a:latin typeface="Wingdings" pitchFamily="2" charset="2"/>
                <a:sym typeface="Wingdings" pitchFamily="2" charset="2"/>
              </a:rPr>
              <a:t> </a:t>
            </a:r>
            <a:r>
              <a:rPr lang="en-US" sz="2800" b="1">
                <a:solidFill>
                  <a:srgbClr val="FF0000"/>
                </a:solidFill>
                <a:latin typeface="黑体" pitchFamily="49" charset="-122"/>
                <a:sym typeface="黑体" pitchFamily="49" charset="-122"/>
              </a:rPr>
              <a:t>一氧化碳（</a:t>
            </a:r>
            <a:r>
              <a:rPr lang="en-US" altLang="zh-CN" sz="2800" b="1">
                <a:solidFill>
                  <a:srgbClr val="FF0000"/>
                </a:solidFill>
                <a:latin typeface="黑体" pitchFamily="49" charset="-122"/>
                <a:sym typeface="黑体" pitchFamily="49" charset="-122"/>
              </a:rPr>
              <a:t>CO</a:t>
            </a:r>
            <a:r>
              <a:rPr lang="en-US" sz="2800" b="1">
                <a:solidFill>
                  <a:srgbClr val="FF0000"/>
                </a:solidFill>
                <a:latin typeface="黑体" pitchFamily="49" charset="-122"/>
                <a:sym typeface="黑体" pitchFamily="49" charset="-122"/>
              </a:rPr>
              <a:t>）</a:t>
            </a:r>
            <a:endParaRPr lang="zh-CN" altLang="en-US" sz="2800">
              <a:solidFill>
                <a:srgbClr val="FF0000"/>
              </a:solidFill>
              <a:latin typeface="Calibri" pitchFamily="34" charset="0"/>
            </a:endParaRPr>
          </a:p>
        </p:txBody>
      </p:sp>
      <p:sp>
        <p:nvSpPr>
          <p:cNvPr id="17411" name="TextBox 1"/>
          <p:cNvSpPr>
            <a:spLocks noChangeArrowheads="1"/>
          </p:cNvSpPr>
          <p:nvPr/>
        </p:nvSpPr>
        <p:spPr bwMode="auto">
          <a:xfrm>
            <a:off x="1114425" y="1519238"/>
            <a:ext cx="8677275" cy="3492500"/>
          </a:xfrm>
          <a:prstGeom prst="rect">
            <a:avLst/>
          </a:prstGeom>
          <a:noFill/>
          <a:ln w="9525">
            <a:noFill/>
            <a:miter lim="800000"/>
          </a:ln>
        </p:spPr>
        <p:txBody>
          <a:bodyPr lIns="0" tIns="0" rIns="0">
            <a:spAutoFit/>
          </a:bodyPr>
          <a:lstStyle/>
          <a:p>
            <a:pPr fontAlgn="auto">
              <a:spcBef>
                <a:spcPts val="0"/>
              </a:spcBef>
              <a:spcAft>
                <a:spcPts val="0"/>
              </a:spcAft>
              <a:defRPr/>
            </a:pPr>
            <a:r>
              <a:rPr lang="en-US" altLang="zh-CN" sz="2800" dirty="0">
                <a:solidFill>
                  <a:srgbClr val="000000"/>
                </a:solidFill>
                <a:latin typeface="黑体" panose="02010609060101010101" charset="-122"/>
                <a:ea typeface="+mn-ea"/>
                <a:sym typeface="黑体" panose="02010609060101010101" charset="-122"/>
              </a:rPr>
              <a:t>    </a:t>
            </a:r>
            <a:r>
              <a:rPr lang="en-US" sz="2800" dirty="0" err="1">
                <a:solidFill>
                  <a:srgbClr val="000000"/>
                </a:solidFill>
                <a:latin typeface="黑体" panose="02010609060101010101" charset="-122"/>
                <a:ea typeface="+mn-ea"/>
                <a:sym typeface="黑体" panose="02010609060101010101" charset="-122"/>
              </a:rPr>
              <a:t>无色、无味、无刺激性的气体</a:t>
            </a:r>
            <a:r>
              <a:rPr lang="en-US" sz="2800" dirty="0">
                <a:solidFill>
                  <a:srgbClr val="000000"/>
                </a:solidFill>
                <a:latin typeface="黑体" panose="02010609060101010101" charset="-122"/>
                <a:ea typeface="+mn-ea"/>
                <a:sym typeface="黑体" panose="02010609060101010101" charset="-122"/>
              </a:rPr>
              <a:t>。</a:t>
            </a:r>
            <a:r>
              <a:rPr lang="en-US" sz="2800" dirty="0" err="1">
                <a:solidFill>
                  <a:srgbClr val="000000"/>
                </a:solidFill>
                <a:latin typeface="黑体" panose="02010609060101010101" charset="-122"/>
                <a:ea typeface="+mn-ea"/>
                <a:sym typeface="黑体" panose="02010609060101010101" charset="-122"/>
              </a:rPr>
              <a:t>与空气比重相当</a:t>
            </a:r>
            <a:r>
              <a:rPr lang="en-US" sz="2800" dirty="0">
                <a:solidFill>
                  <a:srgbClr val="000000"/>
                </a:solidFill>
                <a:latin typeface="黑体" panose="02010609060101010101" charset="-122"/>
                <a:ea typeface="+mn-ea"/>
                <a:sym typeface="黑体" panose="02010609060101010101" charset="-122"/>
              </a:rPr>
              <a:t>。</a:t>
            </a:r>
            <a:r>
              <a:rPr lang="en-US" sz="2800" dirty="0" err="1">
                <a:solidFill>
                  <a:srgbClr val="000000"/>
                </a:solidFill>
                <a:latin typeface="黑体" panose="02010609060101010101" charset="-122"/>
                <a:ea typeface="+mn-ea"/>
                <a:sym typeface="黑体" panose="02010609060101010101" charset="-122"/>
              </a:rPr>
              <a:t>几乎不溶于水，可溶于氨水</a:t>
            </a:r>
            <a:r>
              <a:rPr lang="en-US" sz="2800" dirty="0">
                <a:solidFill>
                  <a:srgbClr val="000000"/>
                </a:solidFill>
                <a:latin typeface="黑体" panose="02010609060101010101" charset="-122"/>
                <a:ea typeface="+mn-ea"/>
                <a:sym typeface="黑体" panose="02010609060101010101" charset="-122"/>
              </a:rPr>
              <a:t>。</a:t>
            </a:r>
            <a:endParaRPr lang="zh-CN" altLang="en-US" sz="2800" dirty="0">
              <a:solidFill>
                <a:srgbClr val="000000"/>
              </a:solidFill>
              <a:latin typeface="黑体" panose="02010609060101010101" charset="-122"/>
              <a:ea typeface="+mn-ea"/>
              <a:sym typeface="黑体" panose="02010609060101010101" charset="-122"/>
            </a:endParaRPr>
          </a:p>
          <a:p>
            <a:pPr fontAlgn="auto">
              <a:spcBef>
                <a:spcPts val="0"/>
              </a:spcBef>
              <a:spcAft>
                <a:spcPts val="0"/>
              </a:spcAft>
              <a:defRPr/>
            </a:pPr>
            <a:r>
              <a:rPr lang="en-US" sz="2800" dirty="0">
                <a:solidFill>
                  <a:srgbClr val="000000"/>
                </a:solidFill>
                <a:latin typeface="黑体" panose="02010609060101010101" charset="-122"/>
                <a:ea typeface="+mn-ea"/>
                <a:sym typeface="黑体" panose="02010609060101010101" charset="-122"/>
              </a:rPr>
              <a:t>    爆炸极限的浓度范围为</a:t>
            </a:r>
            <a:r>
              <a:rPr lang="en-US" altLang="zh-CN" sz="2800" dirty="0">
                <a:solidFill>
                  <a:srgbClr val="000000"/>
                </a:solidFill>
                <a:latin typeface="黑体" panose="02010609060101010101" charset="-122"/>
                <a:ea typeface="+mn-ea"/>
                <a:sym typeface="黑体" panose="02010609060101010101" charset="-122"/>
              </a:rPr>
              <a:t>12.5%</a:t>
            </a:r>
            <a:r>
              <a:rPr lang="en-US" sz="2800" dirty="0">
                <a:solidFill>
                  <a:srgbClr val="000000"/>
                </a:solidFill>
                <a:latin typeface="黑体" panose="02010609060101010101" charset="-122"/>
                <a:ea typeface="+mn-ea"/>
                <a:sym typeface="黑体" panose="02010609060101010101" charset="-122"/>
              </a:rPr>
              <a:t>～</a:t>
            </a:r>
            <a:r>
              <a:rPr lang="en-US" altLang="zh-CN" sz="2800" dirty="0">
                <a:solidFill>
                  <a:srgbClr val="000000"/>
                </a:solidFill>
                <a:latin typeface="黑体" panose="02010609060101010101" charset="-122"/>
                <a:ea typeface="+mn-ea"/>
                <a:sym typeface="黑体" panose="02010609060101010101" charset="-122"/>
              </a:rPr>
              <a:t>74.2%</a:t>
            </a:r>
            <a:r>
              <a:rPr lang="en-US" sz="2800" dirty="0">
                <a:solidFill>
                  <a:srgbClr val="000000"/>
                </a:solidFill>
                <a:latin typeface="黑体" panose="02010609060101010101" charset="-122"/>
                <a:ea typeface="+mn-ea"/>
                <a:sym typeface="黑体" panose="02010609060101010101" charset="-122"/>
              </a:rPr>
              <a:t>。</a:t>
            </a:r>
            <a:r>
              <a:rPr lang="en-US" sz="2800" dirty="0" err="1">
                <a:solidFill>
                  <a:srgbClr val="000000"/>
                </a:solidFill>
                <a:latin typeface="黑体" panose="02010609060101010101" charset="-122"/>
                <a:ea typeface="+mn-ea"/>
                <a:sym typeface="黑体" panose="02010609060101010101" charset="-122"/>
              </a:rPr>
              <a:t>遇热、明火易燃烧爆炸</a:t>
            </a:r>
            <a:r>
              <a:rPr lang="en-US" sz="2800" dirty="0">
                <a:solidFill>
                  <a:srgbClr val="000000"/>
                </a:solidFill>
                <a:latin typeface="黑体" panose="02010609060101010101" charset="-122"/>
                <a:ea typeface="+mn-ea"/>
                <a:sym typeface="黑体" panose="02010609060101010101" charset="-122"/>
              </a:rPr>
              <a:t>。</a:t>
            </a:r>
            <a:endParaRPr lang="zh-CN" altLang="en-US" sz="2800" dirty="0">
              <a:solidFill>
                <a:srgbClr val="000000"/>
              </a:solidFill>
              <a:latin typeface="黑体" panose="02010609060101010101" charset="-122"/>
              <a:ea typeface="+mn-ea"/>
              <a:sym typeface="黑体" panose="02010609060101010101" charset="-122"/>
            </a:endParaRPr>
          </a:p>
          <a:p>
            <a:pPr fontAlgn="auto">
              <a:spcBef>
                <a:spcPts val="0"/>
              </a:spcBef>
              <a:spcAft>
                <a:spcPts val="0"/>
              </a:spcAft>
              <a:defRPr/>
            </a:pPr>
            <a:r>
              <a:rPr lang="en-US" sz="2800" dirty="0" err="1">
                <a:solidFill>
                  <a:srgbClr val="0070C0"/>
                </a:solidFill>
                <a:latin typeface="黑体" panose="02010609060101010101" charset="-122"/>
                <a:ea typeface="+mn-ea"/>
                <a:sym typeface="黑体" panose="02010609060101010101" charset="-122"/>
              </a:rPr>
              <a:t>    </a:t>
            </a:r>
            <a:r>
              <a:rPr lang="en-US" sz="2800" dirty="0">
                <a:solidFill>
                  <a:srgbClr val="000000"/>
                </a:solidFill>
                <a:latin typeface="黑体" panose="02010609060101010101" charset="-122"/>
                <a:ea typeface="+mn-ea"/>
                <a:sym typeface="黑体" panose="02010609060101010101" charset="-122"/>
              </a:rPr>
              <a:t>一氧化碳属于</a:t>
            </a:r>
            <a:r>
              <a:rPr lang="zh-CN" altLang="en-US" sz="2800" b="1" dirty="0">
                <a:solidFill>
                  <a:srgbClr val="FF0000"/>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sym typeface="黑体" panose="02010609060101010101" charset="-122"/>
              </a:rPr>
              <a:t>高毒物质，</a:t>
            </a:r>
            <a:r>
              <a:rPr lang="en-US" sz="2800" dirty="0" err="1">
                <a:effectLst>
                  <a:outerShdw blurRad="38100" dist="19050" dir="2700000" algn="tl" rotWithShape="0">
                    <a:schemeClr val="dk1">
                      <a:alpha val="40000"/>
                    </a:schemeClr>
                  </a:outerShdw>
                </a:effectLst>
                <a:latin typeface="黑体" panose="02010609060101010101" charset="-122"/>
                <a:ea typeface="+mn-ea"/>
                <a:sym typeface="黑体" panose="02010609060101010101" charset="-122"/>
              </a:rPr>
              <a:t>与</a:t>
            </a:r>
            <a:r>
              <a:rPr lang="en-US" sz="2800" dirty="0">
                <a:solidFill>
                  <a:srgbClr val="000000"/>
                </a:solidFill>
                <a:latin typeface="黑体" panose="02010609060101010101" charset="-122"/>
                <a:ea typeface="+mn-ea"/>
                <a:sym typeface="黑体" panose="02010609060101010101" charset="-122"/>
              </a:rPr>
              <a:t>血红蛋白结合能力大于氧气，造成细胞缺氧窒息，主要损害神经系统。</a:t>
            </a:r>
          </a:p>
          <a:p>
            <a:pPr fontAlgn="auto">
              <a:spcBef>
                <a:spcPts val="0"/>
              </a:spcBef>
              <a:spcAft>
                <a:spcPts val="0"/>
              </a:spcAft>
              <a:defRPr/>
            </a:pPr>
            <a:r>
              <a:rPr lang="en-US" altLang="zh-CN" sz="2800" dirty="0">
                <a:solidFill>
                  <a:srgbClr val="FF0000"/>
                </a:solidFill>
                <a:latin typeface="黑体" panose="02010609060101010101" charset="-122"/>
                <a:ea typeface="+mn-ea"/>
                <a:sym typeface="黑体" panose="02010609060101010101" charset="-122"/>
              </a:rPr>
              <a:t>*</a:t>
            </a:r>
            <a:r>
              <a:rPr lang="en-US" altLang="zh-CN" sz="2800" b="1" dirty="0">
                <a:solidFill>
                  <a:srgbClr val="FF0000"/>
                </a:solidFill>
                <a:latin typeface="黑体" panose="02010609060101010101" charset="-122"/>
                <a:ea typeface="+mn-ea"/>
                <a:sym typeface="黑体" panose="02010609060101010101" charset="-122"/>
              </a:rPr>
              <a:t>涉县兆隆铸业有限公司</a:t>
            </a:r>
            <a:r>
              <a:rPr lang="zh-CN" altLang="en-US" sz="2800" b="1" dirty="0">
                <a:solidFill>
                  <a:srgbClr val="FF0000"/>
                </a:solidFill>
                <a:latin typeface="黑体" panose="02010609060101010101" charset="-122"/>
                <a:ea typeface="+mn-ea"/>
                <a:sym typeface="黑体" panose="02010609060101010101" charset="-122"/>
              </a:rPr>
              <a:t>“1·16”煤气中毒和窒息事故</a:t>
            </a:r>
          </a:p>
          <a:p>
            <a:pPr fontAlgn="auto">
              <a:spcBef>
                <a:spcPts val="0"/>
              </a:spcBef>
              <a:spcAft>
                <a:spcPts val="0"/>
              </a:spcAft>
              <a:defRPr/>
            </a:pPr>
            <a:endParaRPr lang="zh-CN" altLang="en-US" sz="2800" b="1" dirty="0">
              <a:solidFill>
                <a:srgbClr val="FF0000"/>
              </a:solidFill>
              <a:latin typeface="黑体" panose="02010609060101010101" charset="-122"/>
              <a:ea typeface="+mn-ea"/>
              <a:sym typeface="黑体" panose="02010609060101010101"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等腰三角形 8"/>
          <p:cNvSpPr/>
          <p:nvPr/>
        </p:nvSpPr>
        <p:spPr>
          <a:xfrm rot="10800000">
            <a:off x="5651500" y="-14288"/>
            <a:ext cx="889000" cy="225426"/>
          </a:xfrm>
          <a:prstGeom prst="triangle">
            <a:avLst/>
          </a:prstGeom>
          <a:solidFill>
            <a:srgbClr val="1081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705"/>
          </a:p>
        </p:txBody>
      </p:sp>
      <p:sp>
        <p:nvSpPr>
          <p:cNvPr id="10" name="文本框 9"/>
          <p:cNvSpPr txBox="1"/>
          <p:nvPr/>
        </p:nvSpPr>
        <p:spPr>
          <a:xfrm>
            <a:off x="2584450" y="6448425"/>
            <a:ext cx="7334250" cy="384175"/>
          </a:xfrm>
          <a:prstGeom prst="rect">
            <a:avLst/>
          </a:prstGeom>
          <a:noFill/>
        </p:spPr>
        <p:txBody>
          <a:bodyPr>
            <a:spAutoFit/>
          </a:bodyPr>
          <a:lstStyle/>
          <a:p>
            <a:pPr algn="dist" fontAlgn="auto">
              <a:spcBef>
                <a:spcPts val="0"/>
              </a:spcBef>
              <a:spcAft>
                <a:spcPts val="0"/>
              </a:spcAft>
              <a:defRPr/>
            </a:pPr>
            <a:r>
              <a:rPr lang="zh-CN" altLang="en-US" sz="1895">
                <a:solidFill>
                  <a:schemeClr val="bg1"/>
                </a:solidFill>
                <a:latin typeface="+mj-ea"/>
                <a:ea typeface="+mj-ea"/>
              </a:rPr>
              <a:t>福道注册安全工程师事务所 </a:t>
            </a:r>
            <a:endParaRPr lang="en-US" altLang="zh-CN" sz="1895">
              <a:solidFill>
                <a:schemeClr val="bg1"/>
              </a:solidFill>
              <a:latin typeface="+mj-ea"/>
              <a:ea typeface="+mj-ea"/>
            </a:endParaRPr>
          </a:p>
        </p:txBody>
      </p:sp>
      <p:sp>
        <p:nvSpPr>
          <p:cNvPr id="55299" name="矩形 5"/>
          <p:cNvSpPr>
            <a:spLocks noChangeArrowheads="1"/>
          </p:cNvSpPr>
          <p:nvPr/>
        </p:nvSpPr>
        <p:spPr bwMode="auto">
          <a:xfrm>
            <a:off x="606425" y="1298575"/>
            <a:ext cx="10387013" cy="5014913"/>
          </a:xfrm>
          <a:prstGeom prst="rect">
            <a:avLst/>
          </a:prstGeom>
          <a:noFill/>
          <a:ln w="9525">
            <a:noFill/>
            <a:miter lim="800000"/>
            <a:headEnd/>
            <a:tailEnd/>
          </a:ln>
        </p:spPr>
        <p:txBody>
          <a:bodyPr>
            <a:spAutoFit/>
          </a:bodyPr>
          <a:lstStyle/>
          <a:p>
            <a:r>
              <a:rPr lang="zh-CN" altLang="en-US" sz="2800" b="1">
                <a:solidFill>
                  <a:srgbClr val="FF0000"/>
                </a:solidFill>
                <a:latin typeface="Calibri" pitchFamily="34" charset="0"/>
              </a:rPr>
              <a:t>上述有限空间中毒事故暴露出了事故单位安全生产，尤其是应急救援工作中存在薄弱环节：</a:t>
            </a:r>
          </a:p>
          <a:p>
            <a:r>
              <a:rPr lang="zh-CN" altLang="en-US" sz="2400">
                <a:solidFill>
                  <a:srgbClr val="FF0000"/>
                </a:solidFill>
                <a:latin typeface="Calibri" pitchFamily="34" charset="0"/>
              </a:rPr>
              <a:t>一是未落实有限空间作业审批制度，安全风险辨识不到位。</a:t>
            </a:r>
            <a:r>
              <a:rPr lang="zh-CN" altLang="en-US" sz="2400">
                <a:latin typeface="Calibri" pitchFamily="34" charset="0"/>
              </a:rPr>
              <a:t>污水池、化粪池、沼气池、腌渍池、纸浆池、高炉、转炉、市政管道、地下室等各类有限空间，在清淤清污和检维修作业过程中极易造成硫化氢、一氧化碳等有毒有害气体中毒和缺氧窒息事故。事故单位均未对有限空间作业风险进行全面辨识评估，未落实危险作业审批制度，未严格遵守“先通风、再检测、后作业”的作业程序，在检测、防护、监护等安全条件未确认情况下实施作业，导致事故发生。</a:t>
            </a:r>
          </a:p>
          <a:p>
            <a:r>
              <a:rPr lang="zh-CN" altLang="en-US" sz="2400">
                <a:solidFill>
                  <a:srgbClr val="FF0000"/>
                </a:solidFill>
                <a:latin typeface="Calibri" pitchFamily="34" charset="0"/>
                <a:sym typeface="+mn-ea"/>
              </a:rPr>
              <a:t>二是现场应急救援处置不当。</a:t>
            </a:r>
            <a:r>
              <a:rPr lang="zh-CN" altLang="en-US" sz="2400">
                <a:latin typeface="Calibri" pitchFamily="34" charset="0"/>
                <a:sym typeface="+mn-ea"/>
              </a:rPr>
              <a:t>上述事故最初均为少人遇险，但由于事故单位和现场人员缺乏基本的应急常识和自救互救能力，缺失个体防护器材和应急装备，在没有弄清致害因素，也没有采取可靠防护措施情况下盲目施救，导致伤亡扩大。</a:t>
            </a:r>
            <a:endParaRPr lang="zh-CN" altLang="en-US" sz="2400">
              <a:latin typeface="Calibri"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等腰三角形 8"/>
          <p:cNvSpPr/>
          <p:nvPr/>
        </p:nvSpPr>
        <p:spPr>
          <a:xfrm rot="10800000">
            <a:off x="5651500" y="-14288"/>
            <a:ext cx="889000" cy="225426"/>
          </a:xfrm>
          <a:prstGeom prst="triangle">
            <a:avLst/>
          </a:prstGeom>
          <a:solidFill>
            <a:srgbClr val="1081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705"/>
          </a:p>
        </p:txBody>
      </p:sp>
      <p:sp>
        <p:nvSpPr>
          <p:cNvPr id="10" name="文本框 9"/>
          <p:cNvSpPr txBox="1"/>
          <p:nvPr/>
        </p:nvSpPr>
        <p:spPr>
          <a:xfrm>
            <a:off x="2584450" y="6448425"/>
            <a:ext cx="7334250" cy="384175"/>
          </a:xfrm>
          <a:prstGeom prst="rect">
            <a:avLst/>
          </a:prstGeom>
          <a:noFill/>
        </p:spPr>
        <p:txBody>
          <a:bodyPr>
            <a:spAutoFit/>
          </a:bodyPr>
          <a:lstStyle/>
          <a:p>
            <a:pPr algn="dist" fontAlgn="auto">
              <a:spcBef>
                <a:spcPts val="0"/>
              </a:spcBef>
              <a:spcAft>
                <a:spcPts val="0"/>
              </a:spcAft>
              <a:defRPr/>
            </a:pPr>
            <a:r>
              <a:rPr lang="zh-CN" altLang="en-US" sz="1895">
                <a:solidFill>
                  <a:schemeClr val="bg1"/>
                </a:solidFill>
                <a:latin typeface="+mj-ea"/>
                <a:ea typeface="+mj-ea"/>
              </a:rPr>
              <a:t>福道注册安全工程师事务所 </a:t>
            </a:r>
            <a:endParaRPr lang="en-US" altLang="zh-CN" sz="1895">
              <a:solidFill>
                <a:schemeClr val="bg1"/>
              </a:solidFill>
              <a:latin typeface="+mj-ea"/>
              <a:ea typeface="+mj-ea"/>
            </a:endParaRPr>
          </a:p>
        </p:txBody>
      </p:sp>
      <p:sp>
        <p:nvSpPr>
          <p:cNvPr id="6" name="矩形 5"/>
          <p:cNvSpPr/>
          <p:nvPr/>
        </p:nvSpPr>
        <p:spPr>
          <a:xfrm>
            <a:off x="501650" y="673100"/>
            <a:ext cx="9636125" cy="5630863"/>
          </a:xfrm>
          <a:prstGeom prst="rect">
            <a:avLst/>
          </a:prstGeom>
        </p:spPr>
        <p:txBody>
          <a:bodyPr>
            <a:spAutoFit/>
          </a:bodyPr>
          <a:lstStyle/>
          <a:p>
            <a:pPr fontAlgn="auto">
              <a:spcBef>
                <a:spcPts val="0"/>
              </a:spcBef>
              <a:spcAft>
                <a:spcPts val="0"/>
              </a:spcAft>
              <a:defRPr/>
            </a:pPr>
            <a:endParaRPr lang="en-US" altLang="zh-CN" sz="2800" dirty="0">
              <a:latin typeface="+mn-lt"/>
              <a:ea typeface="+mn-ea"/>
            </a:endParaRPr>
          </a:p>
          <a:p>
            <a:pPr fontAlgn="auto">
              <a:spcBef>
                <a:spcPts val="0"/>
              </a:spcBef>
              <a:spcAft>
                <a:spcPts val="0"/>
              </a:spcAft>
              <a:defRPr/>
            </a:pPr>
            <a:endParaRPr lang="zh-CN" altLang="en-US" sz="2800" dirty="0">
              <a:latin typeface="+mn-lt"/>
              <a:ea typeface="+mn-ea"/>
            </a:endParaRPr>
          </a:p>
          <a:p>
            <a:pPr fontAlgn="auto">
              <a:spcBef>
                <a:spcPts val="0"/>
              </a:spcBef>
              <a:spcAft>
                <a:spcPts val="0"/>
              </a:spcAft>
              <a:defRPr/>
            </a:pPr>
            <a:r>
              <a:rPr lang="zh-CN" altLang="en-US" sz="2400" dirty="0">
                <a:solidFill>
                  <a:srgbClr val="FF0000"/>
                </a:solidFill>
                <a:latin typeface="+mn-lt"/>
                <a:ea typeface="+mn-ea"/>
              </a:rPr>
              <a:t>三是对应急管理和安全生产工作不重视。</a:t>
            </a:r>
            <a:r>
              <a:rPr lang="zh-CN" altLang="en-US" sz="2400" dirty="0">
                <a:latin typeface="+mn-lt"/>
                <a:ea typeface="+mn-ea"/>
              </a:rPr>
              <a:t>事故单位相关管理制度和作业规程不健全、不落实，防护器材和应急装备配备不全，没有应急预案或现场处置措施缺乏针对性，未开展有限空间作业应急演练，安全生产主体责任不落实。</a:t>
            </a:r>
          </a:p>
          <a:p>
            <a:pPr fontAlgn="auto">
              <a:spcBef>
                <a:spcPts val="0"/>
              </a:spcBef>
              <a:spcAft>
                <a:spcPts val="0"/>
              </a:spcAft>
              <a:defRPr/>
            </a:pPr>
            <a:r>
              <a:rPr lang="zh-CN" altLang="en-US" sz="2400" dirty="0">
                <a:solidFill>
                  <a:srgbClr val="FF0000"/>
                </a:solidFill>
                <a:latin typeface="+mn-lt"/>
                <a:ea typeface="+mn-ea"/>
                <a:sym typeface="+mn-ea"/>
              </a:rPr>
              <a:t>四是安全教育培训工作不到位。</a:t>
            </a:r>
            <a:r>
              <a:rPr lang="zh-CN" altLang="en-US" sz="2400" dirty="0">
                <a:latin typeface="+mn-lt"/>
                <a:ea typeface="+mn-ea"/>
                <a:sym typeface="+mn-ea"/>
              </a:rPr>
              <a:t>一些企业特别是中小企业没有组织过有限空间知识培训、教育或培训质量不高，从业人员对有限空间作业安全意识严重不足、对作业程序不清楚，监护人员缺乏监护救援知识和能力。无知者无畏是事故发生的重要原因。</a:t>
            </a:r>
          </a:p>
          <a:p>
            <a:pPr fontAlgn="auto">
              <a:spcBef>
                <a:spcPts val="0"/>
              </a:spcBef>
              <a:spcAft>
                <a:spcPts val="0"/>
              </a:spcAft>
              <a:defRPr/>
            </a:pPr>
            <a:r>
              <a:rPr lang="en-US" altLang="zh-CN" sz="3200" b="1" dirty="0">
                <a:latin typeface="+mn-ea"/>
                <a:ea typeface="+mn-ea"/>
                <a:sym typeface="+mn-ea"/>
              </a:rPr>
              <a:t>*</a:t>
            </a:r>
            <a:r>
              <a:rPr lang="zh-CN" altLang="zh-CN" sz="3200" b="1" dirty="0">
                <a:latin typeface="+mn-ea"/>
                <a:ea typeface="+mn-ea"/>
                <a:sym typeface="+mn-ea"/>
              </a:rPr>
              <a:t>近年来，</a:t>
            </a:r>
            <a:r>
              <a:rPr lang="en-US" altLang="zh-CN" sz="3200" b="1" dirty="0">
                <a:latin typeface="+mn-ea"/>
                <a:ea typeface="+mn-ea"/>
                <a:sym typeface="+mn-ea"/>
              </a:rPr>
              <a:t>90%</a:t>
            </a:r>
            <a:r>
              <a:rPr lang="zh-CN" altLang="zh-CN" sz="3200" b="1" dirty="0">
                <a:latin typeface="+mn-ea"/>
                <a:ea typeface="+mn-ea"/>
                <a:sym typeface="+mn-ea"/>
              </a:rPr>
              <a:t>以上的有限空间较大事故都存在</a:t>
            </a:r>
            <a:r>
              <a:rPr lang="zh-CN" altLang="zh-CN" sz="3200" b="1" dirty="0">
                <a:solidFill>
                  <a:srgbClr val="FF0000"/>
                </a:solidFill>
                <a:latin typeface="+mn-ea"/>
                <a:ea typeface="+mn-ea"/>
                <a:sym typeface="+mn-ea"/>
              </a:rPr>
              <a:t>盲目施救</a:t>
            </a:r>
            <a:r>
              <a:rPr lang="zh-CN" altLang="zh-CN" sz="3200" b="1" dirty="0">
                <a:latin typeface="+mn-ea"/>
                <a:ea typeface="+mn-ea"/>
                <a:sym typeface="+mn-ea"/>
              </a:rPr>
              <a:t>导致事故伤亡人数扩大的问题。</a:t>
            </a:r>
            <a:endParaRPr lang="zh-CN" altLang="en-US" sz="3200" dirty="0">
              <a:latin typeface="+mn-lt"/>
              <a:ea typeface="+mn-ea"/>
            </a:endParaRPr>
          </a:p>
          <a:p>
            <a:pPr fontAlgn="auto">
              <a:spcBef>
                <a:spcPts val="0"/>
              </a:spcBef>
              <a:spcAft>
                <a:spcPts val="0"/>
              </a:spcAft>
              <a:defRPr/>
            </a:pPr>
            <a:endParaRPr lang="zh-CN" altLang="en-US" sz="2400" dirty="0">
              <a:latin typeface="+mn-lt"/>
              <a:ea typeface="+mn-ea"/>
            </a:endParaRPr>
          </a:p>
          <a:p>
            <a:pPr fontAlgn="auto">
              <a:spcBef>
                <a:spcPts val="0"/>
              </a:spcBef>
              <a:spcAft>
                <a:spcPts val="0"/>
              </a:spcAft>
              <a:defRPr/>
            </a:pPr>
            <a:endParaRPr lang="zh-CN" altLang="en-US" sz="2400" dirty="0">
              <a:latin typeface="+mn-lt"/>
              <a:ea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等腰三角形 8"/>
          <p:cNvSpPr/>
          <p:nvPr/>
        </p:nvSpPr>
        <p:spPr>
          <a:xfrm rot="10800000">
            <a:off x="5651500" y="-14288"/>
            <a:ext cx="889000" cy="225426"/>
          </a:xfrm>
          <a:prstGeom prst="triangle">
            <a:avLst/>
          </a:prstGeom>
          <a:solidFill>
            <a:srgbClr val="1081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705"/>
          </a:p>
        </p:txBody>
      </p:sp>
      <p:sp>
        <p:nvSpPr>
          <p:cNvPr id="10" name="文本框 9"/>
          <p:cNvSpPr txBox="1"/>
          <p:nvPr/>
        </p:nvSpPr>
        <p:spPr>
          <a:xfrm>
            <a:off x="2584450" y="6448425"/>
            <a:ext cx="7334250" cy="384175"/>
          </a:xfrm>
          <a:prstGeom prst="rect">
            <a:avLst/>
          </a:prstGeom>
          <a:noFill/>
        </p:spPr>
        <p:txBody>
          <a:bodyPr>
            <a:spAutoFit/>
          </a:bodyPr>
          <a:lstStyle/>
          <a:p>
            <a:pPr algn="dist" fontAlgn="auto">
              <a:spcBef>
                <a:spcPts val="0"/>
              </a:spcBef>
              <a:spcAft>
                <a:spcPts val="0"/>
              </a:spcAft>
              <a:defRPr/>
            </a:pPr>
            <a:r>
              <a:rPr lang="zh-CN" altLang="en-US" sz="1895">
                <a:solidFill>
                  <a:schemeClr val="bg1"/>
                </a:solidFill>
                <a:latin typeface="+mj-ea"/>
                <a:ea typeface="+mj-ea"/>
              </a:rPr>
              <a:t>福道注册安全工程师事务所 </a:t>
            </a:r>
            <a:endParaRPr lang="en-US" altLang="zh-CN" sz="1895">
              <a:solidFill>
                <a:schemeClr val="bg1"/>
              </a:solidFill>
              <a:latin typeface="+mj-ea"/>
              <a:ea typeface="+mj-ea"/>
            </a:endParaRPr>
          </a:p>
        </p:txBody>
      </p:sp>
      <p:sp>
        <p:nvSpPr>
          <p:cNvPr id="24579" name="Rectangle 3"/>
          <p:cNvSpPr>
            <a:spLocks noGrp="1" noChangeArrowheads="1"/>
          </p:cNvSpPr>
          <p:nvPr>
            <p:ph type="body" idx="1"/>
          </p:nvPr>
        </p:nvSpPr>
        <p:spPr>
          <a:xfrm>
            <a:off x="2003425" y="1084263"/>
            <a:ext cx="4319588" cy="4968875"/>
          </a:xfrm>
        </p:spPr>
        <p:txBody>
          <a:bodyPr rtlCol="0">
            <a:normAutofit/>
          </a:bodyPr>
          <a:lstStyle/>
          <a:p>
            <a:pPr eaLnBrk="1" fontAlgn="auto" hangingPunct="1">
              <a:spcBef>
                <a:spcPts val="0"/>
              </a:spcBef>
              <a:spcAft>
                <a:spcPts val="0"/>
              </a:spcAft>
              <a:buFontTx/>
              <a:buNone/>
              <a:defRPr/>
            </a:pPr>
            <a:endParaRPr lang="en-US" altLang="zh-CN" sz="2400" dirty="0" smtClean="0">
              <a:latin typeface="+mn-ea"/>
            </a:endParaRPr>
          </a:p>
          <a:p>
            <a:pPr marL="0" indent="0" eaLnBrk="1" fontAlgn="auto" hangingPunct="1">
              <a:lnSpc>
                <a:spcPct val="110000"/>
              </a:lnSpc>
              <a:spcBef>
                <a:spcPts val="0"/>
              </a:spcBef>
              <a:spcAft>
                <a:spcPts val="0"/>
              </a:spcAft>
              <a:buFontTx/>
              <a:buNone/>
              <a:defRPr/>
            </a:pPr>
            <a:endParaRPr lang="en-US" altLang="zh-CN" sz="3000" b="1" dirty="0" smtClean="0">
              <a:latin typeface="+mn-ea"/>
            </a:endParaRPr>
          </a:p>
          <a:p>
            <a:pPr marL="0" indent="0" eaLnBrk="1" fontAlgn="auto" hangingPunct="1">
              <a:lnSpc>
                <a:spcPct val="110000"/>
              </a:lnSpc>
              <a:spcBef>
                <a:spcPts val="0"/>
              </a:spcBef>
              <a:spcAft>
                <a:spcPts val="0"/>
              </a:spcAft>
              <a:buFont typeface="Wingdings" panose="05000000000000000000" pitchFamily="2" charset="2"/>
              <a:buChar char="Ø"/>
              <a:defRPr/>
            </a:pPr>
            <a:r>
              <a:rPr lang="zh-CN" altLang="zh-CN" sz="3000" b="1" dirty="0" smtClean="0">
                <a:latin typeface="+mn-ea"/>
              </a:rPr>
              <a:t>有限空间作业中发生事故后，现场有关人员</a:t>
            </a:r>
            <a:r>
              <a:rPr lang="zh-CN" altLang="zh-CN" sz="3000" b="1" dirty="0" smtClean="0">
                <a:solidFill>
                  <a:srgbClr val="FF0000"/>
                </a:solidFill>
                <a:latin typeface="+mn-ea"/>
              </a:rPr>
              <a:t>应当立即报警</a:t>
            </a:r>
            <a:r>
              <a:rPr lang="zh-CN" altLang="zh-CN" sz="3000" b="1" dirty="0" smtClean="0">
                <a:latin typeface="+mn-ea"/>
              </a:rPr>
              <a:t>，禁止盲目施救。应急人员实施救援时，应当做好</a:t>
            </a:r>
            <a:r>
              <a:rPr lang="zh-CN" altLang="zh-CN" sz="3000" b="1" dirty="0" smtClean="0">
                <a:solidFill>
                  <a:srgbClr val="FF0000"/>
                </a:solidFill>
                <a:latin typeface="+mn-ea"/>
              </a:rPr>
              <a:t>自身佩戴必要的呼吸器具、救援器材。</a:t>
            </a:r>
            <a:endParaRPr lang="zh-CN" altLang="en-US" b="1" dirty="0" smtClean="0">
              <a:solidFill>
                <a:srgbClr val="FF0000"/>
              </a:solidFill>
            </a:endParaRPr>
          </a:p>
        </p:txBody>
      </p:sp>
      <p:pic>
        <p:nvPicPr>
          <p:cNvPr id="59396" name="Picture 2" descr="C:\Users\Administrator\Desktop\插入图片\11.jpg"/>
          <p:cNvPicPr>
            <a:picLocks noChangeAspect="1" noChangeArrowheads="1"/>
          </p:cNvPicPr>
          <p:nvPr/>
        </p:nvPicPr>
        <p:blipFill>
          <a:blip r:embed="rId4"/>
          <a:srcRect/>
          <a:stretch>
            <a:fillRect/>
          </a:stretch>
        </p:blipFill>
        <p:spPr bwMode="auto">
          <a:xfrm>
            <a:off x="6540500" y="1635125"/>
            <a:ext cx="3403600" cy="4138613"/>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等腰三角形 8"/>
          <p:cNvSpPr/>
          <p:nvPr/>
        </p:nvSpPr>
        <p:spPr>
          <a:xfrm rot="10800000">
            <a:off x="5651500" y="-14288"/>
            <a:ext cx="889000" cy="225426"/>
          </a:xfrm>
          <a:prstGeom prst="triangle">
            <a:avLst/>
          </a:prstGeom>
          <a:solidFill>
            <a:srgbClr val="1081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705"/>
          </a:p>
        </p:txBody>
      </p:sp>
      <p:sp>
        <p:nvSpPr>
          <p:cNvPr id="10" name="文本框 9"/>
          <p:cNvSpPr txBox="1"/>
          <p:nvPr/>
        </p:nvSpPr>
        <p:spPr>
          <a:xfrm>
            <a:off x="2584450" y="6473825"/>
            <a:ext cx="7334250" cy="366713"/>
          </a:xfrm>
          <a:prstGeom prst="rect">
            <a:avLst/>
          </a:prstGeom>
          <a:noFill/>
        </p:spPr>
        <p:txBody>
          <a:bodyPr>
            <a:spAutoFit/>
          </a:bodyPr>
          <a:lstStyle/>
          <a:p>
            <a:pPr algn="dist" fontAlgn="auto">
              <a:spcBef>
                <a:spcPts val="0"/>
              </a:spcBef>
              <a:spcAft>
                <a:spcPts val="0"/>
              </a:spcAft>
              <a:defRPr/>
            </a:pPr>
            <a:r>
              <a:rPr lang="zh-CN" altLang="en-US" sz="1895">
                <a:solidFill>
                  <a:schemeClr val="bg1"/>
                </a:solidFill>
                <a:latin typeface="+mj-ea"/>
                <a:ea typeface="+mj-ea"/>
              </a:rPr>
              <a:t>福道注册安全工程师事务所 </a:t>
            </a:r>
            <a:endParaRPr lang="en-US" altLang="zh-CN" sz="1895">
              <a:solidFill>
                <a:schemeClr val="bg1"/>
              </a:solidFill>
              <a:latin typeface="+mj-ea"/>
              <a:ea typeface="+mj-ea"/>
            </a:endParaRPr>
          </a:p>
        </p:txBody>
      </p:sp>
      <p:sp>
        <p:nvSpPr>
          <p:cNvPr id="61443" name="矩形 5"/>
          <p:cNvSpPr>
            <a:spLocks noChangeArrowheads="1"/>
          </p:cNvSpPr>
          <p:nvPr/>
        </p:nvSpPr>
        <p:spPr bwMode="auto">
          <a:xfrm>
            <a:off x="493713" y="1028700"/>
            <a:ext cx="11418887" cy="4508500"/>
          </a:xfrm>
          <a:prstGeom prst="rect">
            <a:avLst/>
          </a:prstGeom>
          <a:noFill/>
          <a:ln w="9525">
            <a:noFill/>
            <a:miter lim="800000"/>
            <a:headEnd/>
            <a:tailEnd/>
          </a:ln>
        </p:spPr>
        <p:txBody>
          <a:bodyPr>
            <a:spAutoFit/>
          </a:bodyPr>
          <a:lstStyle/>
          <a:p>
            <a:endParaRPr lang="en-US" altLang="zh-CN" sz="2400">
              <a:latin typeface="Calibri" pitchFamily="34" charset="0"/>
            </a:endParaRPr>
          </a:p>
          <a:p>
            <a:r>
              <a:rPr lang="zh-CN" altLang="en-US" sz="3200" b="1">
                <a:latin typeface="Calibri" pitchFamily="34" charset="0"/>
              </a:rPr>
              <a:t>        从事故分析结果来看，事故均因企业主体责任不落实：</a:t>
            </a:r>
            <a:r>
              <a:rPr lang="zh-CN" altLang="en-US" sz="3200" b="1">
                <a:solidFill>
                  <a:srgbClr val="FF0000"/>
                </a:solidFill>
                <a:latin typeface="Calibri" pitchFamily="34" charset="0"/>
              </a:rPr>
              <a:t>违章作业、盲目施救、救援装备不足</a:t>
            </a:r>
            <a:r>
              <a:rPr lang="zh-CN" altLang="en-US" sz="3200" b="1">
                <a:latin typeface="Calibri" pitchFamily="34" charset="0"/>
              </a:rPr>
              <a:t>导致的有限空间作业责任事故</a:t>
            </a:r>
            <a:r>
              <a:rPr lang="zh-CN" altLang="en-US" sz="3200">
                <a:latin typeface="Calibri" pitchFamily="34" charset="0"/>
              </a:rPr>
              <a:t>。</a:t>
            </a:r>
          </a:p>
          <a:p>
            <a:pPr>
              <a:buFont typeface="Wingdings" pitchFamily="2" charset="2"/>
              <a:buChar char="u"/>
            </a:pPr>
            <a:endParaRPr lang="zh-CN" altLang="en-US" sz="3200" b="1">
              <a:solidFill>
                <a:srgbClr val="FF0000"/>
              </a:solidFill>
              <a:latin typeface="宋体" charset="-122"/>
              <a:sym typeface="+mn-ea"/>
            </a:endParaRPr>
          </a:p>
          <a:p>
            <a:pPr>
              <a:buFont typeface="Wingdings" pitchFamily="2" charset="2"/>
              <a:buChar char="u"/>
            </a:pPr>
            <a:endParaRPr lang="zh-CN" altLang="en-US" sz="3200" b="1">
              <a:solidFill>
                <a:srgbClr val="FF0000"/>
              </a:solidFill>
              <a:latin typeface="宋体" charset="-122"/>
              <a:sym typeface="+mn-ea"/>
            </a:endParaRPr>
          </a:p>
          <a:p>
            <a:pPr>
              <a:buFont typeface="Wingdings" pitchFamily="2" charset="2"/>
              <a:buChar char="u"/>
            </a:pPr>
            <a:endParaRPr lang="zh-CN" altLang="en-US" sz="3200" b="1">
              <a:solidFill>
                <a:srgbClr val="FF0000"/>
              </a:solidFill>
              <a:latin typeface="宋体" charset="-122"/>
              <a:sym typeface="+mn-ea"/>
            </a:endParaRPr>
          </a:p>
          <a:p>
            <a:pPr>
              <a:buFont typeface="Wingdings" pitchFamily="2" charset="2"/>
              <a:buChar char="u"/>
            </a:pPr>
            <a:r>
              <a:rPr lang="zh-CN" altLang="en-US" sz="3200" b="1">
                <a:solidFill>
                  <a:srgbClr val="FF0000"/>
                </a:solidFill>
                <a:latin typeface="宋体" charset="-122"/>
                <a:sym typeface="+mn-ea"/>
              </a:rPr>
              <a:t>              有</a:t>
            </a:r>
            <a:r>
              <a:rPr lang="zh-CN" altLang="zh-CN" sz="3200" b="1">
                <a:solidFill>
                  <a:srgbClr val="FF0000"/>
                </a:solidFill>
                <a:latin typeface="宋体" charset="-122"/>
                <a:sym typeface="+mn-ea"/>
              </a:rPr>
              <a:t>限空间犯</a:t>
            </a:r>
            <a:r>
              <a:rPr lang="en-US" altLang="zh-CN" sz="3200" b="1">
                <a:solidFill>
                  <a:srgbClr val="FF0000"/>
                </a:solidFill>
                <a:latin typeface="宋体" charset="-122"/>
                <a:sym typeface="+mn-ea"/>
              </a:rPr>
              <a:t>“</a:t>
            </a:r>
            <a:r>
              <a:rPr lang="zh-CN" altLang="en-US" sz="3200" b="1">
                <a:solidFill>
                  <a:srgbClr val="FF0000"/>
                </a:solidFill>
                <a:latin typeface="宋体" charset="-122"/>
                <a:sym typeface="+mn-ea"/>
              </a:rPr>
              <a:t>无限错误</a:t>
            </a:r>
            <a:r>
              <a:rPr lang="en-US" altLang="zh-CN" sz="3200" b="1">
                <a:solidFill>
                  <a:srgbClr val="FF0000"/>
                </a:solidFill>
                <a:latin typeface="宋体" charset="-122"/>
                <a:sym typeface="+mn-ea"/>
              </a:rPr>
              <a:t>”</a:t>
            </a:r>
          </a:p>
          <a:p>
            <a:endParaRPr lang="en-US" altLang="zh-CN" sz="2400">
              <a:latin typeface="Calibri" pitchFamily="34" charset="0"/>
            </a:endParaRPr>
          </a:p>
          <a:p>
            <a:endParaRPr lang="zh-CN" altLang="en-US">
              <a:latin typeface="Calibri" pitchFamily="34" charset="0"/>
            </a:endParaRPr>
          </a:p>
        </p:txBody>
      </p:sp>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custDataLst>
              <p:tags r:id="rId2"/>
            </p:custDataLst>
          </p:nvPr>
        </p:nvSpPr>
        <p:spPr>
          <a:xfrm>
            <a:off x="5078413" y="2505075"/>
            <a:ext cx="6751637" cy="1584325"/>
          </a:xfrm>
          <a:prstGeom prst="rect">
            <a:avLst/>
          </a:prstGeom>
        </p:spPr>
        <p:txBody>
          <a:bodyPr lIns="90000" tIns="46800" rIns="90000" bIns="46800" anchor="b"/>
          <a:lstStyle>
            <a:lvl1pPr defTabSz="914400">
              <a:lnSpc>
                <a:spcPct val="90000"/>
              </a:lnSpc>
              <a:spcBef>
                <a:spcPct val="0"/>
              </a:spcBef>
              <a:buNone/>
              <a:defRPr sz="4800" b="1">
                <a:solidFill>
                  <a:schemeClr val="tx2"/>
                </a:solidFill>
                <a:latin typeface="+mj-lt"/>
                <a:ea typeface="+mj-ea"/>
                <a:cs typeface="+mj-cs"/>
              </a:defRPr>
            </a:lvl1pPr>
          </a:lstStyle>
          <a:p>
            <a:pPr fontAlgn="auto">
              <a:lnSpc>
                <a:spcPct val="150000"/>
              </a:lnSpc>
              <a:spcAft>
                <a:spcPts val="0"/>
              </a:spcAft>
              <a:defRPr/>
            </a:pPr>
            <a:r>
              <a:rPr lang="zh-CN" sz="3900" smtClean="0">
                <a:solidFill>
                  <a:schemeClr val="accent1"/>
                </a:solidFill>
                <a:effectLst>
                  <a:outerShdw blurRad="38100" dist="25400" dir="5400000" algn="ctr" rotWithShape="0">
                    <a:srgbClr val="6E747A">
                      <a:alpha val="43000"/>
                    </a:srgbClr>
                  </a:outerShdw>
                </a:effectLst>
              </a:rPr>
              <a:t>有限空间</a:t>
            </a:r>
            <a:r>
              <a:rPr lang="zh-CN" sz="3900" smtClean="0">
                <a:solidFill>
                  <a:schemeClr val="accent1"/>
                </a:solidFill>
                <a:effectLst>
                  <a:outerShdw blurRad="38100" dist="25400" dir="5400000" algn="ctr" rotWithShape="0">
                    <a:srgbClr val="6E747A">
                      <a:alpha val="43000"/>
                    </a:srgbClr>
                  </a:outerShdw>
                </a:effectLst>
                <a:sym typeface="+mn-ea"/>
              </a:rPr>
              <a:t>作业安全措施与</a:t>
            </a:r>
            <a:r>
              <a:rPr lang="zh-CN" sz="3900" smtClean="0">
                <a:solidFill>
                  <a:schemeClr val="accent1"/>
                </a:solidFill>
                <a:effectLst>
                  <a:outerShdw blurRad="38100" dist="25400" dir="5400000" algn="ctr" rotWithShape="0">
                    <a:srgbClr val="6E747A">
                      <a:alpha val="43000"/>
                    </a:srgbClr>
                  </a:outerShdw>
                </a:effectLst>
              </a:rPr>
              <a:t>管理建议</a:t>
            </a:r>
          </a:p>
        </p:txBody>
      </p:sp>
      <p:sp>
        <p:nvSpPr>
          <p:cNvPr id="18" name="文本框 17"/>
          <p:cNvSpPr txBox="1"/>
          <p:nvPr>
            <p:custDataLst>
              <p:tags r:id="rId3"/>
            </p:custDataLst>
          </p:nvPr>
        </p:nvSpPr>
        <p:spPr>
          <a:xfrm>
            <a:off x="263525" y="2636838"/>
            <a:ext cx="3816350" cy="11525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anchor="ctr">
            <a:normAutofit/>
          </a:bodyPr>
          <a:lstStyle>
            <a:defPPr>
              <a:defRPr lang="zh-CN"/>
            </a:defPPr>
            <a:lvl1pPr algn="ctr">
              <a:defRPr sz="66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fontAlgn="auto">
              <a:spcBef>
                <a:spcPts val="0"/>
              </a:spcBef>
              <a:spcAft>
                <a:spcPts val="0"/>
              </a:spcAft>
              <a:defRPr/>
            </a:pPr>
            <a:r>
              <a:rPr lang="zh-CN" altLang="en-US" smtClean="0"/>
              <a:t>三</a:t>
            </a:r>
          </a:p>
        </p:txBody>
      </p:sp>
      <p:sp>
        <p:nvSpPr>
          <p:cNvPr id="9" name="等腰三角形 8"/>
          <p:cNvSpPr/>
          <p:nvPr/>
        </p:nvSpPr>
        <p:spPr>
          <a:xfrm rot="10800000">
            <a:off x="5651500" y="-14288"/>
            <a:ext cx="889000" cy="225426"/>
          </a:xfrm>
          <a:prstGeom prst="triangle">
            <a:avLst/>
          </a:prstGeom>
          <a:solidFill>
            <a:srgbClr val="1081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705"/>
          </a:p>
        </p:txBody>
      </p:sp>
      <p:sp>
        <p:nvSpPr>
          <p:cNvPr id="7" name="文本框 6"/>
          <p:cNvSpPr txBox="1"/>
          <p:nvPr/>
        </p:nvSpPr>
        <p:spPr>
          <a:xfrm>
            <a:off x="2584450" y="6448425"/>
            <a:ext cx="7334250" cy="384175"/>
          </a:xfrm>
          <a:prstGeom prst="rect">
            <a:avLst/>
          </a:prstGeom>
          <a:noFill/>
        </p:spPr>
        <p:txBody>
          <a:bodyPr>
            <a:spAutoFit/>
          </a:bodyPr>
          <a:lstStyle/>
          <a:p>
            <a:pPr algn="dist" fontAlgn="auto">
              <a:spcBef>
                <a:spcPts val="0"/>
              </a:spcBef>
              <a:spcAft>
                <a:spcPts val="0"/>
              </a:spcAft>
              <a:defRPr/>
            </a:pPr>
            <a:r>
              <a:rPr lang="zh-CN" altLang="en-US" sz="1895">
                <a:solidFill>
                  <a:schemeClr val="bg1"/>
                </a:solidFill>
                <a:latin typeface="+mj-ea"/>
                <a:ea typeface="+mj-ea"/>
              </a:rPr>
              <a:t>福道注册安全工程师事务所 </a:t>
            </a:r>
            <a:endParaRPr lang="en-US" altLang="zh-CN" sz="1895">
              <a:solidFill>
                <a:schemeClr val="bg1"/>
              </a:solidFill>
              <a:latin typeface="+mj-ea"/>
              <a:ea typeface="+mj-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文本框 15"/>
          <p:cNvSpPr txBox="1">
            <a:spLocks noChangeArrowheads="1"/>
          </p:cNvSpPr>
          <p:nvPr>
            <p:custDataLst>
              <p:tags r:id="rId2"/>
            </p:custDataLst>
          </p:nvPr>
        </p:nvSpPr>
        <p:spPr bwMode="auto">
          <a:xfrm>
            <a:off x="5353050" y="2768600"/>
            <a:ext cx="6010275" cy="1320800"/>
          </a:xfrm>
          <a:prstGeom prst="rect">
            <a:avLst/>
          </a:prstGeom>
          <a:noFill/>
          <a:ln w="9525">
            <a:noFill/>
            <a:miter lim="800000"/>
            <a:headEnd/>
            <a:tailEnd/>
          </a:ln>
        </p:spPr>
        <p:txBody>
          <a:bodyPr lIns="90000" tIns="46800" rIns="90000" bIns="46800" anchor="b"/>
          <a:lstStyle/>
          <a:p>
            <a:pPr>
              <a:lnSpc>
                <a:spcPct val="90000"/>
              </a:lnSpc>
            </a:pPr>
            <a:r>
              <a:rPr lang="zh-CN" altLang="en-US" sz="4800" b="1">
                <a:solidFill>
                  <a:schemeClr val="tx2"/>
                </a:solidFill>
                <a:ea typeface="黑体" pitchFamily="49" charset="-122"/>
                <a:sym typeface="+mn-ea"/>
              </a:rPr>
              <a:t>一、有限空间定义</a:t>
            </a:r>
            <a:endParaRPr lang="en-US" altLang="zh-CN" sz="4800" b="1">
              <a:solidFill>
                <a:schemeClr val="tx2"/>
              </a:solidFill>
              <a:ea typeface="黑体" pitchFamily="49" charset="-122"/>
            </a:endParaRPr>
          </a:p>
        </p:txBody>
      </p:sp>
      <p:sp>
        <p:nvSpPr>
          <p:cNvPr id="18" name="文本框 17"/>
          <p:cNvSpPr txBox="1"/>
          <p:nvPr>
            <p:custDataLst>
              <p:tags r:id="rId3"/>
            </p:custDataLst>
          </p:nvPr>
        </p:nvSpPr>
        <p:spPr>
          <a:xfrm>
            <a:off x="263525" y="2636838"/>
            <a:ext cx="3816350" cy="11525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anchor="ctr">
            <a:normAutofit/>
          </a:bodyPr>
          <a:lstStyle>
            <a:defPPr>
              <a:defRPr lang="zh-CN"/>
            </a:defPPr>
            <a:lvl1pPr algn="ctr">
              <a:defRPr sz="66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fontAlgn="auto">
              <a:spcBef>
                <a:spcPts val="0"/>
              </a:spcBef>
              <a:spcAft>
                <a:spcPts val="0"/>
              </a:spcAft>
              <a:defRPr/>
            </a:pPr>
            <a:r>
              <a:rPr lang="zh-CN" altLang="en-US" smtClean="0"/>
              <a:t>一</a:t>
            </a:r>
          </a:p>
        </p:txBody>
      </p:sp>
      <p:sp>
        <p:nvSpPr>
          <p:cNvPr id="9" name="等腰三角形 8"/>
          <p:cNvSpPr/>
          <p:nvPr/>
        </p:nvSpPr>
        <p:spPr>
          <a:xfrm rot="10800000">
            <a:off x="5651500" y="-14288"/>
            <a:ext cx="889000" cy="225426"/>
          </a:xfrm>
          <a:prstGeom prst="triangle">
            <a:avLst/>
          </a:prstGeom>
          <a:solidFill>
            <a:srgbClr val="1081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705"/>
          </a:p>
        </p:txBody>
      </p:sp>
      <p:sp>
        <p:nvSpPr>
          <p:cNvPr id="7" name="文本框 6"/>
          <p:cNvSpPr txBox="1"/>
          <p:nvPr/>
        </p:nvSpPr>
        <p:spPr>
          <a:xfrm>
            <a:off x="2584450" y="6448425"/>
            <a:ext cx="7334250" cy="384175"/>
          </a:xfrm>
          <a:prstGeom prst="rect">
            <a:avLst/>
          </a:prstGeom>
          <a:noFill/>
        </p:spPr>
        <p:txBody>
          <a:bodyPr>
            <a:spAutoFit/>
          </a:bodyPr>
          <a:lstStyle/>
          <a:p>
            <a:pPr algn="dist" fontAlgn="auto">
              <a:spcBef>
                <a:spcPts val="0"/>
              </a:spcBef>
              <a:spcAft>
                <a:spcPts val="0"/>
              </a:spcAft>
              <a:defRPr/>
            </a:pPr>
            <a:r>
              <a:rPr lang="zh-CN" altLang="en-US" sz="1895">
                <a:solidFill>
                  <a:schemeClr val="bg1"/>
                </a:solidFill>
                <a:latin typeface="+mj-ea"/>
                <a:ea typeface="+mj-ea"/>
              </a:rPr>
              <a:t>福道注册安全工程师事务所 </a:t>
            </a:r>
            <a:endParaRPr lang="en-US" altLang="zh-CN" sz="1895">
              <a:solidFill>
                <a:schemeClr val="bg1"/>
              </a:solidFill>
              <a:latin typeface="+mj-ea"/>
              <a:ea typeface="+mj-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等腰三角形 8"/>
          <p:cNvSpPr/>
          <p:nvPr/>
        </p:nvSpPr>
        <p:spPr>
          <a:xfrm rot="10800000">
            <a:off x="5651500" y="-14288"/>
            <a:ext cx="889000" cy="225426"/>
          </a:xfrm>
          <a:prstGeom prst="triangle">
            <a:avLst/>
          </a:prstGeom>
          <a:solidFill>
            <a:srgbClr val="1081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705"/>
          </a:p>
        </p:txBody>
      </p:sp>
      <p:sp>
        <p:nvSpPr>
          <p:cNvPr id="10" name="文本框 9"/>
          <p:cNvSpPr txBox="1"/>
          <p:nvPr/>
        </p:nvSpPr>
        <p:spPr>
          <a:xfrm>
            <a:off x="2584450" y="6448425"/>
            <a:ext cx="7334250" cy="384175"/>
          </a:xfrm>
          <a:prstGeom prst="rect">
            <a:avLst/>
          </a:prstGeom>
          <a:noFill/>
        </p:spPr>
        <p:txBody>
          <a:bodyPr>
            <a:spAutoFit/>
          </a:bodyPr>
          <a:lstStyle/>
          <a:p>
            <a:pPr algn="dist" fontAlgn="auto">
              <a:spcBef>
                <a:spcPts val="0"/>
              </a:spcBef>
              <a:spcAft>
                <a:spcPts val="0"/>
              </a:spcAft>
              <a:defRPr/>
            </a:pPr>
            <a:r>
              <a:rPr lang="zh-CN" altLang="en-US" sz="1895">
                <a:solidFill>
                  <a:schemeClr val="bg1"/>
                </a:solidFill>
                <a:latin typeface="+mj-ea"/>
                <a:ea typeface="+mj-ea"/>
              </a:rPr>
              <a:t>福道注册安全工程师事务所 </a:t>
            </a:r>
            <a:endParaRPr lang="en-US" altLang="zh-CN" sz="1895">
              <a:solidFill>
                <a:schemeClr val="bg1"/>
              </a:solidFill>
              <a:latin typeface="+mj-ea"/>
              <a:ea typeface="+mj-ea"/>
            </a:endParaRPr>
          </a:p>
        </p:txBody>
      </p:sp>
      <p:sp>
        <p:nvSpPr>
          <p:cNvPr id="4" name="圆角矩形 3"/>
          <p:cNvSpPr/>
          <p:nvPr/>
        </p:nvSpPr>
        <p:spPr>
          <a:xfrm>
            <a:off x="1773238" y="641350"/>
            <a:ext cx="8696325" cy="58943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600"/>
              </a:spcAft>
              <a:defRPr/>
            </a:pPr>
            <a:r>
              <a:rPr lang="zh-CN" altLang="en-US" sz="2800" b="1" dirty="0"/>
              <a:t> </a:t>
            </a:r>
            <a:endParaRPr lang="en-US" altLang="zh-CN" sz="2800" b="1" dirty="0"/>
          </a:p>
          <a:p>
            <a:pPr fontAlgn="auto">
              <a:lnSpc>
                <a:spcPct val="120000"/>
              </a:lnSpc>
              <a:spcBef>
                <a:spcPts val="0"/>
              </a:spcBef>
              <a:spcAft>
                <a:spcPts val="0"/>
              </a:spcAft>
              <a:defRPr/>
            </a:pPr>
            <a:r>
              <a:rPr lang="en-US" altLang="zh-CN" sz="2800" b="1" dirty="0"/>
              <a:t>1  </a:t>
            </a:r>
            <a:r>
              <a:rPr lang="zh-CN" altLang="en-US" sz="2800" b="1" dirty="0"/>
              <a:t>必须严格实行</a:t>
            </a:r>
            <a:r>
              <a:rPr lang="zh-CN" altLang="en-US" sz="2800" b="1" dirty="0">
                <a:solidFill>
                  <a:srgbClr val="FFC000"/>
                </a:solidFill>
              </a:rPr>
              <a:t>作业审批制度</a:t>
            </a:r>
            <a:r>
              <a:rPr lang="zh-CN" altLang="en-US" sz="2800" b="1" dirty="0"/>
              <a:t>，严禁擅自进入有限空间作业。</a:t>
            </a:r>
          </a:p>
          <a:p>
            <a:pPr fontAlgn="auto">
              <a:lnSpc>
                <a:spcPct val="120000"/>
              </a:lnSpc>
              <a:spcBef>
                <a:spcPts val="0"/>
              </a:spcBef>
              <a:spcAft>
                <a:spcPts val="0"/>
              </a:spcAft>
              <a:defRPr/>
            </a:pPr>
            <a:r>
              <a:rPr lang="en-US" altLang="zh-CN" sz="2800" b="1" dirty="0"/>
              <a:t>2  </a:t>
            </a:r>
            <a:r>
              <a:rPr lang="zh-CN" altLang="en-US" sz="2800" b="1" dirty="0"/>
              <a:t>必须做到</a:t>
            </a:r>
            <a:r>
              <a:rPr lang="zh-CN" altLang="en-US" sz="2800" b="1" dirty="0">
                <a:solidFill>
                  <a:srgbClr val="FFC000"/>
                </a:solidFill>
              </a:rPr>
              <a:t>“先通风、再检测、后作业”，</a:t>
            </a:r>
            <a:r>
              <a:rPr lang="zh-CN" altLang="en-US" sz="2800" b="1" dirty="0"/>
              <a:t>严禁通风、检测不合格作业。</a:t>
            </a:r>
          </a:p>
          <a:p>
            <a:pPr fontAlgn="auto">
              <a:lnSpc>
                <a:spcPct val="120000"/>
              </a:lnSpc>
              <a:spcBef>
                <a:spcPts val="0"/>
              </a:spcBef>
              <a:spcAft>
                <a:spcPts val="0"/>
              </a:spcAft>
              <a:defRPr/>
            </a:pPr>
            <a:r>
              <a:rPr lang="en-US" altLang="zh-CN" sz="2800" b="1" dirty="0"/>
              <a:t>3 </a:t>
            </a:r>
            <a:r>
              <a:rPr lang="zh-CN" altLang="en-US" sz="2800" b="1" dirty="0"/>
              <a:t>必须配备个人防中毒窒息等</a:t>
            </a:r>
            <a:r>
              <a:rPr lang="zh-CN" altLang="en-US" sz="2800" b="1" dirty="0">
                <a:solidFill>
                  <a:srgbClr val="FFC000"/>
                </a:solidFill>
              </a:rPr>
              <a:t>防护装备</a:t>
            </a:r>
            <a:r>
              <a:rPr lang="zh-CN" altLang="en-US" sz="2800" b="1" dirty="0"/>
              <a:t>，设置安全</a:t>
            </a:r>
            <a:r>
              <a:rPr lang="zh-CN" altLang="en-US" sz="2800" b="1" dirty="0">
                <a:solidFill>
                  <a:srgbClr val="FFC000"/>
                </a:solidFill>
              </a:rPr>
              <a:t>警示标识</a:t>
            </a:r>
            <a:r>
              <a:rPr lang="zh-CN" altLang="en-US" sz="2800" b="1" dirty="0"/>
              <a:t>，严禁无防护监护措施作业。</a:t>
            </a:r>
          </a:p>
          <a:p>
            <a:pPr fontAlgn="auto">
              <a:lnSpc>
                <a:spcPct val="120000"/>
              </a:lnSpc>
              <a:spcBef>
                <a:spcPts val="0"/>
              </a:spcBef>
              <a:spcAft>
                <a:spcPts val="0"/>
              </a:spcAft>
              <a:defRPr/>
            </a:pPr>
            <a:r>
              <a:rPr lang="en-US" altLang="zh-CN" sz="2800" b="1" dirty="0"/>
              <a:t>4 </a:t>
            </a:r>
            <a:r>
              <a:rPr lang="zh-CN" altLang="en-US" sz="2800" b="1" dirty="0"/>
              <a:t>必须对作业人员进行</a:t>
            </a:r>
            <a:r>
              <a:rPr lang="zh-CN" altLang="en-US" sz="2800" b="1" dirty="0">
                <a:solidFill>
                  <a:srgbClr val="FFC000"/>
                </a:solidFill>
              </a:rPr>
              <a:t>安全培训</a:t>
            </a:r>
            <a:r>
              <a:rPr lang="zh-CN" altLang="en-US" sz="2800" b="1" dirty="0"/>
              <a:t>，严禁教育培训不合格上岗作业。</a:t>
            </a:r>
          </a:p>
          <a:p>
            <a:pPr fontAlgn="auto">
              <a:lnSpc>
                <a:spcPct val="120000"/>
              </a:lnSpc>
              <a:spcBef>
                <a:spcPts val="0"/>
              </a:spcBef>
              <a:spcAft>
                <a:spcPts val="0"/>
              </a:spcAft>
              <a:defRPr/>
            </a:pPr>
            <a:r>
              <a:rPr lang="en-US" altLang="zh-CN" sz="2800" b="1" dirty="0"/>
              <a:t>5 </a:t>
            </a:r>
            <a:r>
              <a:rPr lang="zh-CN" altLang="en-US" sz="2800" b="1" dirty="0"/>
              <a:t>必须制定应急措施，现场配备</a:t>
            </a:r>
            <a:r>
              <a:rPr lang="zh-CN" altLang="en-US" sz="2800" b="1" dirty="0">
                <a:solidFill>
                  <a:srgbClr val="FFC000"/>
                </a:solidFill>
              </a:rPr>
              <a:t>应急装备，</a:t>
            </a:r>
            <a:r>
              <a:rPr lang="zh-CN" altLang="en-US" sz="2800" b="1" dirty="0">
                <a:solidFill>
                  <a:srgbClr val="FF0000"/>
                </a:solidFill>
                <a:latin typeface="微软雅黑" panose="020B0503020204020204" charset="-122"/>
                <a:ea typeface="微软雅黑" panose="020B0503020204020204" charset="-122"/>
              </a:rPr>
              <a:t>严禁盲目施救。</a:t>
            </a:r>
          </a:p>
        </p:txBody>
      </p:sp>
      <p:sp>
        <p:nvSpPr>
          <p:cNvPr id="5" name="椭圆 4"/>
          <p:cNvSpPr/>
          <p:nvPr/>
        </p:nvSpPr>
        <p:spPr>
          <a:xfrm>
            <a:off x="65088" y="-14288"/>
            <a:ext cx="2274887" cy="935038"/>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b="1" dirty="0">
                <a:solidFill>
                  <a:schemeClr val="tx1"/>
                </a:solidFill>
              </a:rPr>
              <a:t>有限空间作业</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5" descr="0017029522155045_b"/>
          <p:cNvPicPr>
            <a:picLocks noChangeAspect="1" noChangeArrowheads="1"/>
          </p:cNvPicPr>
          <p:nvPr/>
        </p:nvPicPr>
        <p:blipFill>
          <a:blip r:embed="rId2"/>
          <a:srcRect/>
          <a:stretch>
            <a:fillRect/>
          </a:stretch>
        </p:blipFill>
        <p:spPr bwMode="auto">
          <a:xfrm>
            <a:off x="793750" y="381000"/>
            <a:ext cx="4443413" cy="5580063"/>
          </a:xfrm>
          <a:prstGeom prst="rect">
            <a:avLst/>
          </a:prstGeom>
          <a:noFill/>
          <a:ln w="9525">
            <a:noFill/>
            <a:miter lim="800000"/>
            <a:headEnd/>
            <a:tailEnd/>
          </a:ln>
        </p:spPr>
      </p:pic>
      <p:pic>
        <p:nvPicPr>
          <p:cNvPr id="67586" name="Picture 7" descr="FPlc1914A1EEA5046EB3B0A13F0F66E17A1"/>
          <p:cNvPicPr>
            <a:picLocks noChangeAspect="1" noChangeArrowheads="1"/>
          </p:cNvPicPr>
          <p:nvPr/>
        </p:nvPicPr>
        <p:blipFill>
          <a:blip r:embed="rId3"/>
          <a:srcRect/>
          <a:stretch>
            <a:fillRect/>
          </a:stretch>
        </p:blipFill>
        <p:spPr bwMode="auto">
          <a:xfrm>
            <a:off x="5595938" y="306388"/>
            <a:ext cx="3067050" cy="3067050"/>
          </a:xfrm>
          <a:prstGeom prst="rect">
            <a:avLst/>
          </a:prstGeom>
          <a:noFill/>
          <a:ln w="9525">
            <a:noFill/>
            <a:miter lim="800000"/>
            <a:headEnd/>
            <a:tailEnd/>
          </a:ln>
        </p:spPr>
      </p:pic>
      <p:pic>
        <p:nvPicPr>
          <p:cNvPr id="67587" name="Picture 11" descr="5893311_162221552000_2"/>
          <p:cNvPicPr>
            <a:picLocks noChangeAspect="1" noChangeArrowheads="1"/>
          </p:cNvPicPr>
          <p:nvPr/>
        </p:nvPicPr>
        <p:blipFill>
          <a:blip r:embed="rId4"/>
          <a:srcRect/>
          <a:stretch>
            <a:fillRect/>
          </a:stretch>
        </p:blipFill>
        <p:spPr bwMode="auto">
          <a:xfrm>
            <a:off x="8769350" y="684213"/>
            <a:ext cx="3133725" cy="2332037"/>
          </a:xfrm>
          <a:prstGeom prst="rect">
            <a:avLst/>
          </a:prstGeom>
          <a:noFill/>
          <a:ln w="9525">
            <a:noFill/>
            <a:miter lim="800000"/>
            <a:headEnd/>
            <a:tailEnd/>
          </a:ln>
        </p:spPr>
      </p:pic>
      <p:pic>
        <p:nvPicPr>
          <p:cNvPr id="67591" name="Picture 7" descr="21334459_105532033030_2"/>
          <p:cNvPicPr>
            <a:picLocks noChangeAspect="1" noChangeArrowheads="1"/>
          </p:cNvPicPr>
          <p:nvPr/>
        </p:nvPicPr>
        <p:blipFill>
          <a:blip r:embed="rId5"/>
          <a:srcRect/>
          <a:stretch>
            <a:fillRect/>
          </a:stretch>
        </p:blipFill>
        <p:spPr bwMode="auto">
          <a:xfrm>
            <a:off x="5670550" y="3257550"/>
            <a:ext cx="6184900" cy="2706688"/>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等腰三角形 8"/>
          <p:cNvSpPr/>
          <p:nvPr/>
        </p:nvSpPr>
        <p:spPr>
          <a:xfrm rot="10800000">
            <a:off x="5651500" y="-14288"/>
            <a:ext cx="889000" cy="225426"/>
          </a:xfrm>
          <a:prstGeom prst="triangle">
            <a:avLst/>
          </a:prstGeom>
          <a:solidFill>
            <a:srgbClr val="1081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705"/>
          </a:p>
        </p:txBody>
      </p:sp>
      <p:sp>
        <p:nvSpPr>
          <p:cNvPr id="10" name="文本框 9"/>
          <p:cNvSpPr txBox="1"/>
          <p:nvPr/>
        </p:nvSpPr>
        <p:spPr>
          <a:xfrm>
            <a:off x="2584450" y="6448425"/>
            <a:ext cx="7334250" cy="384175"/>
          </a:xfrm>
          <a:prstGeom prst="rect">
            <a:avLst/>
          </a:prstGeom>
          <a:noFill/>
        </p:spPr>
        <p:txBody>
          <a:bodyPr>
            <a:spAutoFit/>
          </a:bodyPr>
          <a:lstStyle/>
          <a:p>
            <a:pPr algn="dist" fontAlgn="auto">
              <a:spcBef>
                <a:spcPts val="0"/>
              </a:spcBef>
              <a:spcAft>
                <a:spcPts val="0"/>
              </a:spcAft>
              <a:defRPr/>
            </a:pPr>
            <a:r>
              <a:rPr lang="zh-CN" altLang="en-US" sz="1895">
                <a:solidFill>
                  <a:schemeClr val="bg1"/>
                </a:solidFill>
                <a:latin typeface="+mj-ea"/>
                <a:ea typeface="+mj-ea"/>
              </a:rPr>
              <a:t>福道注册安全工程师事务所 </a:t>
            </a:r>
            <a:endParaRPr lang="en-US" altLang="zh-CN" sz="1895">
              <a:solidFill>
                <a:schemeClr val="bg1"/>
              </a:solidFill>
              <a:latin typeface="+mj-ea"/>
              <a:ea typeface="+mj-ea"/>
            </a:endParaRPr>
          </a:p>
        </p:txBody>
      </p:sp>
      <p:pic>
        <p:nvPicPr>
          <p:cNvPr id="68611" name="Picture 2"/>
          <p:cNvPicPr>
            <a:picLocks noChangeAspect="1" noChangeArrowheads="1"/>
          </p:cNvPicPr>
          <p:nvPr/>
        </p:nvPicPr>
        <p:blipFill>
          <a:blip r:embed="rId4"/>
          <a:srcRect/>
          <a:stretch>
            <a:fillRect/>
          </a:stretch>
        </p:blipFill>
        <p:spPr bwMode="auto">
          <a:xfrm>
            <a:off x="755650" y="549275"/>
            <a:ext cx="8932863" cy="5495925"/>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等腰三角形 8"/>
          <p:cNvSpPr/>
          <p:nvPr/>
        </p:nvSpPr>
        <p:spPr>
          <a:xfrm rot="10800000">
            <a:off x="5651500" y="-14288"/>
            <a:ext cx="889000" cy="225426"/>
          </a:xfrm>
          <a:prstGeom prst="triangle">
            <a:avLst/>
          </a:prstGeom>
          <a:solidFill>
            <a:srgbClr val="1081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705"/>
          </a:p>
        </p:txBody>
      </p:sp>
      <p:sp>
        <p:nvSpPr>
          <p:cNvPr id="10" name="文本框 9"/>
          <p:cNvSpPr txBox="1"/>
          <p:nvPr/>
        </p:nvSpPr>
        <p:spPr>
          <a:xfrm>
            <a:off x="2584450" y="6448425"/>
            <a:ext cx="7334250" cy="384175"/>
          </a:xfrm>
          <a:prstGeom prst="rect">
            <a:avLst/>
          </a:prstGeom>
          <a:noFill/>
        </p:spPr>
        <p:txBody>
          <a:bodyPr>
            <a:spAutoFit/>
          </a:bodyPr>
          <a:lstStyle/>
          <a:p>
            <a:pPr algn="dist" fontAlgn="auto">
              <a:spcBef>
                <a:spcPts val="0"/>
              </a:spcBef>
              <a:spcAft>
                <a:spcPts val="0"/>
              </a:spcAft>
              <a:defRPr/>
            </a:pPr>
            <a:r>
              <a:rPr lang="zh-CN" altLang="en-US" sz="1895">
                <a:solidFill>
                  <a:schemeClr val="bg1"/>
                </a:solidFill>
                <a:latin typeface="+mj-ea"/>
                <a:ea typeface="+mj-ea"/>
              </a:rPr>
              <a:t>福道注册安全工程师事务所 </a:t>
            </a:r>
            <a:endParaRPr lang="en-US" altLang="zh-CN" sz="1895">
              <a:solidFill>
                <a:schemeClr val="bg1"/>
              </a:solidFill>
              <a:latin typeface="+mj-ea"/>
              <a:ea typeface="+mj-ea"/>
            </a:endParaRPr>
          </a:p>
        </p:txBody>
      </p:sp>
      <p:sp>
        <p:nvSpPr>
          <p:cNvPr id="7171" name="Rectangle 3"/>
          <p:cNvSpPr>
            <a:spLocks noGrp="1" noChangeArrowheads="1"/>
          </p:cNvSpPr>
          <p:nvPr>
            <p:ph idx="1"/>
          </p:nvPr>
        </p:nvSpPr>
        <p:spPr>
          <a:xfrm>
            <a:off x="1855788" y="1730375"/>
            <a:ext cx="7489825" cy="4038600"/>
          </a:xfrm>
        </p:spPr>
        <p:txBody>
          <a:bodyPr rtlCol="0">
            <a:normAutofit/>
          </a:bodyPr>
          <a:lstStyle/>
          <a:p>
            <a:pPr eaLnBrk="1" fontAlgn="auto" hangingPunct="1">
              <a:spcAft>
                <a:spcPts val="0"/>
              </a:spcAft>
              <a:buFont typeface="Wingdings" panose="05000000000000000000" pitchFamily="2" charset="2"/>
              <a:buChar char="u"/>
              <a:defRPr/>
            </a:pPr>
            <a:r>
              <a:rPr lang="en-US" altLang="zh-CN" b="1" dirty="0" smtClean="0">
                <a:solidFill>
                  <a:srgbClr val="FF0000"/>
                </a:solidFill>
                <a:latin typeface="+mn-ea"/>
              </a:rPr>
              <a:t> </a:t>
            </a:r>
            <a:r>
              <a:rPr lang="zh-CN" altLang="zh-CN" b="1" dirty="0" smtClean="0">
                <a:solidFill>
                  <a:srgbClr val="FF0000"/>
                </a:solidFill>
                <a:latin typeface="+mn-ea"/>
              </a:rPr>
              <a:t>作业前</a:t>
            </a:r>
            <a:r>
              <a:rPr lang="zh-CN" altLang="zh-CN" b="1" dirty="0" smtClean="0">
                <a:latin typeface="+mn-ea"/>
              </a:rPr>
              <a:t>，应对受限空间进行安全隔绝：</a:t>
            </a:r>
          </a:p>
          <a:p>
            <a:pPr eaLnBrk="1" fontAlgn="auto" hangingPunct="1">
              <a:spcAft>
                <a:spcPts val="0"/>
              </a:spcAft>
              <a:buFont typeface="Wingdings" panose="05000000000000000000" pitchFamily="2" charset="2"/>
              <a:buChar char="Ø"/>
              <a:defRPr/>
            </a:pPr>
            <a:r>
              <a:rPr lang="zh-CN" altLang="zh-CN" b="1" dirty="0" smtClean="0">
                <a:latin typeface="+mn-ea"/>
              </a:rPr>
              <a:t>与受限空间连通的可能危及安全作业的</a:t>
            </a:r>
            <a:r>
              <a:rPr lang="zh-CN" altLang="zh-CN" b="1" dirty="0" smtClean="0">
                <a:solidFill>
                  <a:srgbClr val="0070C0"/>
                </a:solidFill>
                <a:latin typeface="+mn-ea"/>
              </a:rPr>
              <a:t>管道</a:t>
            </a:r>
            <a:r>
              <a:rPr lang="zh-CN" altLang="zh-CN" b="1" dirty="0" smtClean="0">
                <a:latin typeface="+mn-ea"/>
              </a:rPr>
              <a:t>应采用插入盲板或拆除一段管道进行隔绝；</a:t>
            </a:r>
          </a:p>
          <a:p>
            <a:pPr eaLnBrk="1" fontAlgn="auto" hangingPunct="1">
              <a:spcAft>
                <a:spcPts val="0"/>
              </a:spcAft>
              <a:buFont typeface="Wingdings" panose="05000000000000000000" pitchFamily="2" charset="2"/>
              <a:buChar char="Ø"/>
              <a:defRPr/>
            </a:pPr>
            <a:r>
              <a:rPr lang="zh-CN" altLang="zh-CN" b="1" dirty="0" smtClean="0">
                <a:latin typeface="+mn-ea"/>
              </a:rPr>
              <a:t>与受限空间连通的可能危及安全作业的</a:t>
            </a:r>
            <a:r>
              <a:rPr lang="zh-CN" altLang="zh-CN" b="1" dirty="0" smtClean="0">
                <a:solidFill>
                  <a:srgbClr val="0070C0"/>
                </a:solidFill>
                <a:latin typeface="+mn-ea"/>
              </a:rPr>
              <a:t>孔、洞</a:t>
            </a:r>
            <a:r>
              <a:rPr lang="zh-CN" altLang="zh-CN" b="1" dirty="0" smtClean="0">
                <a:latin typeface="+mn-ea"/>
              </a:rPr>
              <a:t>应进行严密地封堵；</a:t>
            </a:r>
          </a:p>
          <a:p>
            <a:pPr eaLnBrk="1" fontAlgn="auto" hangingPunct="1">
              <a:spcAft>
                <a:spcPts val="0"/>
              </a:spcAft>
              <a:buFont typeface="Wingdings" panose="05000000000000000000" pitchFamily="2" charset="2"/>
              <a:buChar char="Ø"/>
              <a:defRPr/>
            </a:pPr>
            <a:r>
              <a:rPr lang="zh-CN" altLang="zh-CN" b="1" dirty="0" smtClean="0">
                <a:latin typeface="+mn-ea"/>
              </a:rPr>
              <a:t>受限空间内的</a:t>
            </a:r>
            <a:r>
              <a:rPr lang="zh-CN" altLang="zh-CN" b="1" dirty="0" smtClean="0">
                <a:solidFill>
                  <a:srgbClr val="0070C0"/>
                </a:solidFill>
                <a:latin typeface="+mn-ea"/>
              </a:rPr>
              <a:t>用电设备</a:t>
            </a:r>
            <a:r>
              <a:rPr lang="zh-CN" altLang="zh-CN" b="1" dirty="0" smtClean="0">
                <a:latin typeface="+mn-ea"/>
              </a:rPr>
              <a:t>应停止运行并有效切断电源，在电源开关处上锁并加挂警示牌。</a:t>
            </a:r>
          </a:p>
          <a:p>
            <a:pPr eaLnBrk="1" fontAlgn="auto" hangingPunct="1">
              <a:spcAft>
                <a:spcPts val="0"/>
              </a:spcAft>
              <a:buFont typeface="Arial" panose="020B0604020202020204" pitchFamily="34" charset="0"/>
              <a:buChar char="•"/>
              <a:defRPr/>
            </a:pPr>
            <a:endParaRPr lang="zh-CN" altLang="en-US" dirty="0" smtClean="0"/>
          </a:p>
        </p:txBody>
      </p:sp>
      <p:sp>
        <p:nvSpPr>
          <p:cNvPr id="4" name="椭圆 3"/>
          <p:cNvSpPr/>
          <p:nvPr/>
        </p:nvSpPr>
        <p:spPr>
          <a:xfrm>
            <a:off x="415925" y="415925"/>
            <a:ext cx="2419350" cy="936625"/>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b="1" dirty="0">
                <a:solidFill>
                  <a:schemeClr val="tx1"/>
                </a:solidFill>
              </a:rPr>
              <a:t>有限空间作业</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等腰三角形 8"/>
          <p:cNvSpPr/>
          <p:nvPr/>
        </p:nvSpPr>
        <p:spPr>
          <a:xfrm rot="10800000">
            <a:off x="5651500" y="-14288"/>
            <a:ext cx="889000" cy="225426"/>
          </a:xfrm>
          <a:prstGeom prst="triangle">
            <a:avLst/>
          </a:prstGeom>
          <a:solidFill>
            <a:srgbClr val="1081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705"/>
          </a:p>
        </p:txBody>
      </p:sp>
      <p:sp>
        <p:nvSpPr>
          <p:cNvPr id="10" name="文本框 9"/>
          <p:cNvSpPr txBox="1"/>
          <p:nvPr/>
        </p:nvSpPr>
        <p:spPr>
          <a:xfrm>
            <a:off x="2584450" y="6448425"/>
            <a:ext cx="7334250" cy="384175"/>
          </a:xfrm>
          <a:prstGeom prst="rect">
            <a:avLst/>
          </a:prstGeom>
          <a:noFill/>
        </p:spPr>
        <p:txBody>
          <a:bodyPr>
            <a:spAutoFit/>
          </a:bodyPr>
          <a:lstStyle/>
          <a:p>
            <a:pPr algn="dist" fontAlgn="auto">
              <a:spcBef>
                <a:spcPts val="0"/>
              </a:spcBef>
              <a:spcAft>
                <a:spcPts val="0"/>
              </a:spcAft>
              <a:defRPr/>
            </a:pPr>
            <a:r>
              <a:rPr lang="zh-CN" altLang="en-US" sz="1895">
                <a:solidFill>
                  <a:schemeClr val="bg1"/>
                </a:solidFill>
                <a:latin typeface="+mj-ea"/>
                <a:ea typeface="+mj-ea"/>
              </a:rPr>
              <a:t>福道注册安全工程师事务所 </a:t>
            </a:r>
            <a:endParaRPr lang="en-US" altLang="zh-CN" sz="1895">
              <a:solidFill>
                <a:schemeClr val="bg1"/>
              </a:solidFill>
              <a:latin typeface="+mj-ea"/>
              <a:ea typeface="+mj-ea"/>
            </a:endParaRPr>
          </a:p>
        </p:txBody>
      </p:sp>
      <p:sp>
        <p:nvSpPr>
          <p:cNvPr id="72707" name="Rectangle 3"/>
          <p:cNvSpPr>
            <a:spLocks noGrp="1" noChangeArrowheads="1"/>
          </p:cNvSpPr>
          <p:nvPr>
            <p:ph idx="1"/>
          </p:nvPr>
        </p:nvSpPr>
        <p:spPr>
          <a:xfrm>
            <a:off x="1306513" y="1535113"/>
            <a:ext cx="8382000" cy="4608512"/>
          </a:xfrm>
        </p:spPr>
        <p:txBody>
          <a:bodyPr/>
          <a:lstStyle/>
          <a:p>
            <a:pPr eaLnBrk="1" hangingPunct="1">
              <a:buFont typeface="Wingdings" pitchFamily="2" charset="2"/>
              <a:buChar char="u"/>
            </a:pPr>
            <a:r>
              <a:rPr lang="en-US" altLang="zh-CN" b="1" smtClean="0">
                <a:solidFill>
                  <a:srgbClr val="FF0000"/>
                </a:solidFill>
                <a:latin typeface="宋体" charset="-122"/>
                <a:ea typeface="楷体_GB2312"/>
                <a:cs typeface="楷体_GB2312"/>
              </a:rPr>
              <a:t> </a:t>
            </a:r>
            <a:r>
              <a:rPr lang="zh-CN" altLang="zh-CN" b="1" smtClean="0">
                <a:solidFill>
                  <a:srgbClr val="FF0000"/>
                </a:solidFill>
                <a:latin typeface="宋体" charset="-122"/>
                <a:ea typeface="楷体_GB2312"/>
                <a:cs typeface="楷体_GB2312"/>
              </a:rPr>
              <a:t>作业中</a:t>
            </a:r>
            <a:r>
              <a:rPr lang="zh-CN" altLang="zh-CN" b="1" smtClean="0">
                <a:latin typeface="宋体" charset="-122"/>
                <a:ea typeface="楷体_GB2312"/>
                <a:cs typeface="楷体_GB2312"/>
              </a:rPr>
              <a:t>应定时监测</a:t>
            </a:r>
            <a:r>
              <a:rPr lang="zh-CN" altLang="en-US" b="1" smtClean="0">
                <a:latin typeface="宋体" charset="-122"/>
                <a:ea typeface="楷体_GB2312"/>
                <a:cs typeface="楷体_GB2312"/>
              </a:rPr>
              <a:t>：</a:t>
            </a:r>
            <a:endParaRPr lang="en-US" altLang="zh-CN" b="1" smtClean="0">
              <a:latin typeface="宋体" charset="-122"/>
              <a:ea typeface="楷体_GB2312"/>
              <a:cs typeface="楷体_GB2312"/>
            </a:endParaRPr>
          </a:p>
          <a:p>
            <a:pPr eaLnBrk="1" hangingPunct="1">
              <a:buFont typeface="Wingdings" pitchFamily="2" charset="2"/>
              <a:buChar char="Ø"/>
            </a:pPr>
            <a:r>
              <a:rPr lang="zh-CN" altLang="zh-CN" b="1" smtClean="0">
                <a:solidFill>
                  <a:srgbClr val="0070C0"/>
                </a:solidFill>
                <a:latin typeface="宋体" charset="-122"/>
                <a:ea typeface="楷体_GB2312"/>
                <a:cs typeface="楷体_GB2312"/>
              </a:rPr>
              <a:t>至少每</a:t>
            </a:r>
            <a:r>
              <a:rPr lang="en-US" altLang="zh-CN" b="1" smtClean="0">
                <a:solidFill>
                  <a:srgbClr val="0070C0"/>
                </a:solidFill>
                <a:latin typeface="宋体" charset="-122"/>
                <a:ea typeface="楷体_GB2312"/>
                <a:cs typeface="楷体_GB2312"/>
              </a:rPr>
              <a:t>2h</a:t>
            </a:r>
            <a:r>
              <a:rPr lang="zh-CN" altLang="zh-CN" b="1" smtClean="0">
                <a:solidFill>
                  <a:srgbClr val="0070C0"/>
                </a:solidFill>
                <a:latin typeface="宋体" charset="-122"/>
                <a:ea typeface="楷体_GB2312"/>
                <a:cs typeface="楷体_GB2312"/>
              </a:rPr>
              <a:t>监测一次</a:t>
            </a:r>
            <a:r>
              <a:rPr lang="zh-CN" altLang="zh-CN" b="1" smtClean="0">
                <a:latin typeface="宋体" charset="-122"/>
                <a:ea typeface="楷体_GB2312"/>
                <a:cs typeface="楷体_GB2312"/>
              </a:rPr>
              <a:t>，如监测分析结果有明显变化，应立即停止作业，撤离人员，对现场进行处理，分析合格后方可恢复作业；</a:t>
            </a:r>
            <a:endParaRPr lang="zh-CN" altLang="en-US" b="1" smtClean="0">
              <a:latin typeface="宋体" charset="-122"/>
            </a:endParaRPr>
          </a:p>
          <a:p>
            <a:pPr eaLnBrk="1" hangingPunct="1">
              <a:buFont typeface="Wingdings" pitchFamily="2" charset="2"/>
              <a:buChar char="Ø"/>
            </a:pPr>
            <a:r>
              <a:rPr lang="zh-CN" altLang="zh-CN" b="1" smtClean="0">
                <a:latin typeface="宋体" charset="-122"/>
                <a:ea typeface="楷体_GB2312"/>
                <a:cs typeface="楷体_GB2312"/>
              </a:rPr>
              <a:t>对</a:t>
            </a:r>
            <a:r>
              <a:rPr lang="zh-CN" altLang="zh-CN" b="1" smtClean="0">
                <a:solidFill>
                  <a:srgbClr val="0070C0"/>
                </a:solidFill>
                <a:latin typeface="宋体" charset="-122"/>
                <a:ea typeface="楷体_GB2312"/>
                <a:cs typeface="楷体_GB2312"/>
              </a:rPr>
              <a:t>可能释放</a:t>
            </a:r>
            <a:r>
              <a:rPr lang="zh-CN" altLang="zh-CN" b="1" smtClean="0">
                <a:latin typeface="宋体" charset="-122"/>
                <a:ea typeface="楷体_GB2312"/>
                <a:cs typeface="楷体_GB2312"/>
              </a:rPr>
              <a:t>有害物质的受限空间，应</a:t>
            </a:r>
            <a:r>
              <a:rPr lang="zh-CN" altLang="zh-CN" b="1" smtClean="0">
                <a:solidFill>
                  <a:srgbClr val="0070C0"/>
                </a:solidFill>
                <a:latin typeface="宋体" charset="-122"/>
                <a:ea typeface="楷体_GB2312"/>
                <a:cs typeface="楷体_GB2312"/>
              </a:rPr>
              <a:t>连续监测</a:t>
            </a:r>
            <a:r>
              <a:rPr lang="zh-CN" altLang="zh-CN" b="1" smtClean="0">
                <a:latin typeface="宋体" charset="-122"/>
                <a:ea typeface="楷体_GB2312"/>
                <a:cs typeface="楷体_GB2312"/>
              </a:rPr>
              <a:t>，情况异常时应立即停止作业，撤离人员，对现场进行处理，并分析合格后方可恢复作业；</a:t>
            </a:r>
            <a:endParaRPr lang="en-US" altLang="zh-CN" b="1" smtClean="0">
              <a:latin typeface="宋体" charset="-122"/>
              <a:ea typeface="楷体_GB2312"/>
              <a:cs typeface="楷体_GB2312"/>
            </a:endParaRPr>
          </a:p>
          <a:p>
            <a:pPr eaLnBrk="1" hangingPunct="1">
              <a:buFont typeface="Wingdings" pitchFamily="2" charset="2"/>
              <a:buChar char="Ø"/>
            </a:pPr>
            <a:r>
              <a:rPr lang="zh-CN" altLang="zh-CN" b="1" smtClean="0">
                <a:solidFill>
                  <a:srgbClr val="0070C0"/>
                </a:solidFill>
                <a:latin typeface="宋体" charset="-122"/>
                <a:ea typeface="楷体_GB2312"/>
                <a:cs typeface="楷体_GB2312"/>
              </a:rPr>
              <a:t>涂刷</a:t>
            </a:r>
            <a:r>
              <a:rPr lang="zh-CN" altLang="zh-CN" b="1" smtClean="0">
                <a:latin typeface="宋体" charset="-122"/>
                <a:ea typeface="楷体_GB2312"/>
                <a:cs typeface="楷体_GB2312"/>
              </a:rPr>
              <a:t>具有挥发性溶剂的涂料时，应做连续分析，并采取强制通风措施；</a:t>
            </a:r>
          </a:p>
          <a:p>
            <a:pPr eaLnBrk="1" hangingPunct="1">
              <a:buFont typeface="Wingdings" pitchFamily="2" charset="2"/>
              <a:buChar char="Ø"/>
            </a:pPr>
            <a:r>
              <a:rPr lang="zh-CN" altLang="zh-CN" b="1" smtClean="0">
                <a:solidFill>
                  <a:srgbClr val="0070C0"/>
                </a:solidFill>
                <a:latin typeface="宋体" charset="-122"/>
                <a:ea typeface="楷体_GB2312"/>
                <a:cs typeface="楷体_GB2312"/>
              </a:rPr>
              <a:t>作业中断</a:t>
            </a:r>
            <a:r>
              <a:rPr lang="zh-CN" altLang="zh-CN" b="1" smtClean="0">
                <a:latin typeface="宋体" charset="-122"/>
                <a:ea typeface="楷体_GB2312"/>
                <a:cs typeface="楷体_GB2312"/>
              </a:rPr>
              <a:t>时间</a:t>
            </a:r>
            <a:r>
              <a:rPr lang="zh-CN" altLang="zh-CN" b="1" smtClean="0">
                <a:solidFill>
                  <a:srgbClr val="FF0000"/>
                </a:solidFill>
                <a:latin typeface="宋体" charset="-122"/>
                <a:ea typeface="楷体_GB2312"/>
                <a:cs typeface="楷体_GB2312"/>
              </a:rPr>
              <a:t>超过</a:t>
            </a:r>
            <a:r>
              <a:rPr lang="en-US" altLang="zh-CN" b="1" smtClean="0">
                <a:solidFill>
                  <a:srgbClr val="FF0000"/>
                </a:solidFill>
                <a:latin typeface="宋体" charset="-122"/>
                <a:ea typeface="楷体_GB2312"/>
                <a:cs typeface="楷体_GB2312"/>
              </a:rPr>
              <a:t>30 min</a:t>
            </a:r>
            <a:r>
              <a:rPr lang="zh-CN" altLang="zh-CN" b="1" smtClean="0">
                <a:solidFill>
                  <a:srgbClr val="FF0000"/>
                </a:solidFill>
                <a:latin typeface="宋体" charset="-122"/>
                <a:ea typeface="楷体_GB2312"/>
                <a:cs typeface="楷体_GB2312"/>
              </a:rPr>
              <a:t>时</a:t>
            </a:r>
            <a:r>
              <a:rPr lang="zh-CN" altLang="zh-CN" b="1" smtClean="0">
                <a:latin typeface="宋体" charset="-122"/>
                <a:ea typeface="楷体_GB2312"/>
                <a:cs typeface="楷体_GB2312"/>
              </a:rPr>
              <a:t>，应重新进行分析。</a:t>
            </a:r>
            <a:endParaRPr lang="zh-CN" altLang="en-US" b="1" smtClean="0">
              <a:latin typeface="宋体" charset="-122"/>
            </a:endParaRPr>
          </a:p>
          <a:p>
            <a:pPr eaLnBrk="1" hangingPunct="1">
              <a:buFont typeface="Wingdings" pitchFamily="2" charset="2"/>
              <a:buChar char="Ø"/>
            </a:pPr>
            <a:endParaRPr lang="en-US" altLang="zh-CN" b="1" smtClean="0">
              <a:latin typeface="宋体" charset="-122"/>
              <a:ea typeface="楷体_GB2312"/>
              <a:cs typeface="楷体_GB2312"/>
            </a:endParaRPr>
          </a:p>
          <a:p>
            <a:pPr eaLnBrk="1" hangingPunct="1">
              <a:buFont typeface="Wingdings" pitchFamily="2" charset="2"/>
              <a:buChar char="Ø"/>
            </a:pPr>
            <a:endParaRPr lang="en-US" altLang="zh-CN" b="1" smtClean="0">
              <a:latin typeface="宋体" charset="-122"/>
              <a:ea typeface="楷体_GB2312"/>
              <a:cs typeface="楷体_GB2312"/>
            </a:endParaRPr>
          </a:p>
        </p:txBody>
      </p:sp>
      <p:sp>
        <p:nvSpPr>
          <p:cNvPr id="6" name="椭圆 5"/>
          <p:cNvSpPr/>
          <p:nvPr/>
        </p:nvSpPr>
        <p:spPr>
          <a:xfrm>
            <a:off x="266700" y="361950"/>
            <a:ext cx="2251075" cy="936625"/>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b="1" dirty="0">
                <a:solidFill>
                  <a:schemeClr val="tx1"/>
                </a:solidFill>
              </a:rPr>
              <a:t>有限空间作业</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等腰三角形 8"/>
          <p:cNvSpPr/>
          <p:nvPr/>
        </p:nvSpPr>
        <p:spPr>
          <a:xfrm rot="10800000">
            <a:off x="5651500" y="-14288"/>
            <a:ext cx="889000" cy="225426"/>
          </a:xfrm>
          <a:prstGeom prst="triangle">
            <a:avLst/>
          </a:prstGeom>
          <a:solidFill>
            <a:srgbClr val="1081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705"/>
          </a:p>
        </p:txBody>
      </p:sp>
      <p:sp>
        <p:nvSpPr>
          <p:cNvPr id="10" name="文本框 9"/>
          <p:cNvSpPr txBox="1"/>
          <p:nvPr/>
        </p:nvSpPr>
        <p:spPr>
          <a:xfrm>
            <a:off x="2584450" y="6448425"/>
            <a:ext cx="7334250" cy="384175"/>
          </a:xfrm>
          <a:prstGeom prst="rect">
            <a:avLst/>
          </a:prstGeom>
          <a:noFill/>
        </p:spPr>
        <p:txBody>
          <a:bodyPr>
            <a:spAutoFit/>
          </a:bodyPr>
          <a:lstStyle/>
          <a:p>
            <a:pPr algn="dist" fontAlgn="auto">
              <a:spcBef>
                <a:spcPts val="0"/>
              </a:spcBef>
              <a:spcAft>
                <a:spcPts val="0"/>
              </a:spcAft>
              <a:defRPr/>
            </a:pPr>
            <a:r>
              <a:rPr lang="zh-CN" altLang="en-US" sz="1895">
                <a:solidFill>
                  <a:schemeClr val="bg1"/>
                </a:solidFill>
                <a:latin typeface="+mj-ea"/>
                <a:ea typeface="+mj-ea"/>
              </a:rPr>
              <a:t>福道注册安全工程师事务所 </a:t>
            </a:r>
            <a:endParaRPr lang="en-US" altLang="zh-CN" sz="1895">
              <a:solidFill>
                <a:schemeClr val="bg1"/>
              </a:solidFill>
              <a:latin typeface="+mj-ea"/>
              <a:ea typeface="+mj-ea"/>
            </a:endParaRPr>
          </a:p>
        </p:txBody>
      </p:sp>
      <p:sp>
        <p:nvSpPr>
          <p:cNvPr id="74755" name="Rectangle 3"/>
          <p:cNvSpPr>
            <a:spLocks noGrp="1" noChangeArrowheads="1"/>
          </p:cNvSpPr>
          <p:nvPr>
            <p:ph idx="1"/>
          </p:nvPr>
        </p:nvSpPr>
        <p:spPr>
          <a:xfrm>
            <a:off x="1293813" y="1571625"/>
            <a:ext cx="8013700" cy="4037013"/>
          </a:xfrm>
        </p:spPr>
        <p:txBody>
          <a:bodyPr/>
          <a:lstStyle/>
          <a:p>
            <a:pPr eaLnBrk="1" hangingPunct="1">
              <a:buFont typeface="Wingdings" pitchFamily="2" charset="2"/>
              <a:buChar char="u"/>
            </a:pPr>
            <a:r>
              <a:rPr lang="en-US" altLang="zh-CN" b="1" smtClean="0">
                <a:solidFill>
                  <a:srgbClr val="FF0000"/>
                </a:solidFill>
                <a:latin typeface="宋体" charset="-122"/>
                <a:ea typeface="楷体_GB2312"/>
                <a:cs typeface="楷体_GB2312"/>
              </a:rPr>
              <a:t> </a:t>
            </a:r>
            <a:r>
              <a:rPr lang="zh-CN" altLang="zh-CN" b="1" smtClean="0">
                <a:solidFill>
                  <a:srgbClr val="FF0000"/>
                </a:solidFill>
                <a:latin typeface="宋体" charset="-122"/>
                <a:ea typeface="楷体_GB2312"/>
                <a:cs typeface="楷体_GB2312"/>
              </a:rPr>
              <a:t>照明及用电安全</a:t>
            </a:r>
            <a:r>
              <a:rPr lang="zh-CN" altLang="zh-CN" smtClean="0">
                <a:solidFill>
                  <a:srgbClr val="FF0000"/>
                </a:solidFill>
                <a:latin typeface="宋体" charset="-122"/>
                <a:ea typeface="楷体_GB2312"/>
                <a:cs typeface="楷体_GB2312"/>
              </a:rPr>
              <a:t>：</a:t>
            </a:r>
          </a:p>
          <a:p>
            <a:pPr eaLnBrk="1" hangingPunct="1">
              <a:buFont typeface="Wingdings" pitchFamily="2" charset="2"/>
              <a:buChar char="Ø"/>
            </a:pPr>
            <a:r>
              <a:rPr lang="zh-CN" altLang="zh-CN" b="1" smtClean="0">
                <a:latin typeface="宋体" charset="-122"/>
                <a:ea typeface="楷体_GB2312"/>
                <a:cs typeface="楷体_GB2312"/>
              </a:rPr>
              <a:t>受限空间</a:t>
            </a:r>
            <a:r>
              <a:rPr lang="zh-CN" altLang="zh-CN" b="1" smtClean="0">
                <a:solidFill>
                  <a:srgbClr val="0070C0"/>
                </a:solidFill>
                <a:latin typeface="宋体" charset="-122"/>
                <a:ea typeface="楷体_GB2312"/>
                <a:cs typeface="楷体_GB2312"/>
              </a:rPr>
              <a:t>照明电压</a:t>
            </a:r>
            <a:r>
              <a:rPr lang="zh-CN" altLang="zh-CN" b="1" smtClean="0">
                <a:latin typeface="宋体" charset="-122"/>
                <a:ea typeface="楷体_GB2312"/>
                <a:cs typeface="楷体_GB2312"/>
              </a:rPr>
              <a:t>应小于等于</a:t>
            </a:r>
            <a:r>
              <a:rPr lang="en-US" altLang="zh-CN" b="1" smtClean="0">
                <a:solidFill>
                  <a:srgbClr val="FF0000"/>
                </a:solidFill>
                <a:latin typeface="宋体" charset="-122"/>
                <a:ea typeface="楷体_GB2312"/>
                <a:cs typeface="楷体_GB2312"/>
              </a:rPr>
              <a:t>36 V</a:t>
            </a:r>
            <a:r>
              <a:rPr lang="zh-CN" altLang="zh-CN" b="1" smtClean="0">
                <a:latin typeface="宋体" charset="-122"/>
                <a:ea typeface="楷体_GB2312"/>
                <a:cs typeface="楷体_GB2312"/>
              </a:rPr>
              <a:t>，在潮湿容器、狭小容器内作业电压应小于等于</a:t>
            </a:r>
            <a:r>
              <a:rPr lang="en-US" altLang="zh-CN" b="1" smtClean="0">
                <a:solidFill>
                  <a:srgbClr val="FF0000"/>
                </a:solidFill>
                <a:latin typeface="宋体" charset="-122"/>
                <a:ea typeface="楷体_GB2312"/>
                <a:cs typeface="楷体_GB2312"/>
              </a:rPr>
              <a:t>12 V</a:t>
            </a:r>
            <a:r>
              <a:rPr lang="zh-CN" altLang="zh-CN" b="1" smtClean="0">
                <a:latin typeface="宋体" charset="-122"/>
                <a:ea typeface="楷体_GB2312"/>
                <a:cs typeface="楷体_GB2312"/>
              </a:rPr>
              <a:t>；</a:t>
            </a:r>
          </a:p>
          <a:p>
            <a:pPr eaLnBrk="1" hangingPunct="1">
              <a:buFont typeface="Wingdings" pitchFamily="2" charset="2"/>
              <a:buChar char="Ø"/>
            </a:pPr>
            <a:r>
              <a:rPr lang="zh-CN" altLang="zh-CN" b="1" smtClean="0">
                <a:latin typeface="宋体" charset="-122"/>
                <a:ea typeface="楷体_GB2312"/>
                <a:cs typeface="楷体_GB2312"/>
              </a:rPr>
              <a:t>在</a:t>
            </a:r>
            <a:r>
              <a:rPr lang="zh-CN" altLang="zh-CN" b="1" smtClean="0">
                <a:solidFill>
                  <a:srgbClr val="0070C0"/>
                </a:solidFill>
                <a:latin typeface="宋体" charset="-122"/>
                <a:ea typeface="楷体_GB2312"/>
                <a:cs typeface="楷体_GB2312"/>
              </a:rPr>
              <a:t>潮湿容器</a:t>
            </a:r>
            <a:r>
              <a:rPr lang="zh-CN" altLang="zh-CN" b="1" smtClean="0">
                <a:latin typeface="宋体" charset="-122"/>
                <a:ea typeface="楷体_GB2312"/>
                <a:cs typeface="楷体_GB2312"/>
              </a:rPr>
              <a:t>中，作业人员应站在绝缘板上，同时保证金属容器接地可靠。</a:t>
            </a:r>
            <a:endParaRPr lang="en-US" altLang="zh-CN" b="1" smtClean="0">
              <a:latin typeface="宋体" charset="-122"/>
              <a:ea typeface="楷体_GB2312"/>
              <a:cs typeface="楷体_GB2312"/>
            </a:endParaRPr>
          </a:p>
          <a:p>
            <a:pPr eaLnBrk="1" hangingPunct="1">
              <a:buFontTx/>
              <a:buNone/>
            </a:pPr>
            <a:endParaRPr lang="zh-CN" altLang="zh-CN" sz="2400" smtClean="0">
              <a:latin typeface="宋体" charset="-122"/>
              <a:ea typeface="楷体_GB2312"/>
              <a:cs typeface="楷体_GB2312"/>
            </a:endParaRPr>
          </a:p>
          <a:p>
            <a:pPr eaLnBrk="1" hangingPunct="1"/>
            <a:endParaRPr lang="zh-CN" altLang="en-US" smtClean="0"/>
          </a:p>
          <a:p>
            <a:pPr eaLnBrk="1" hangingPunct="1"/>
            <a:endParaRPr lang="zh-CN" altLang="en-US" smtClean="0"/>
          </a:p>
          <a:p>
            <a:pPr eaLnBrk="1" hangingPunct="1"/>
            <a:endParaRPr lang="zh-CN" altLang="en-US" smtClean="0"/>
          </a:p>
        </p:txBody>
      </p:sp>
      <p:sp>
        <p:nvSpPr>
          <p:cNvPr id="2" name="椭圆 1"/>
          <p:cNvSpPr/>
          <p:nvPr/>
        </p:nvSpPr>
        <p:spPr>
          <a:xfrm>
            <a:off x="720725" y="415925"/>
            <a:ext cx="2274888" cy="857250"/>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b="1" dirty="0">
                <a:solidFill>
                  <a:schemeClr val="tx1"/>
                </a:solidFill>
              </a:rPr>
              <a:t>有限空间作业</a:t>
            </a:r>
          </a:p>
        </p:txBody>
      </p:sp>
      <p:pic>
        <p:nvPicPr>
          <p:cNvPr id="74757" name="Picture 3"/>
          <p:cNvPicPr>
            <a:picLocks noChangeAspect="1" noChangeArrowheads="1"/>
          </p:cNvPicPr>
          <p:nvPr/>
        </p:nvPicPr>
        <p:blipFill>
          <a:blip r:embed="rId4"/>
          <a:srcRect/>
          <a:stretch>
            <a:fillRect/>
          </a:stretch>
        </p:blipFill>
        <p:spPr bwMode="auto">
          <a:xfrm>
            <a:off x="4016375" y="4165600"/>
            <a:ext cx="1485900" cy="1968500"/>
          </a:xfrm>
          <a:prstGeom prst="rect">
            <a:avLst/>
          </a:prstGeom>
          <a:noFill/>
          <a:ln w="9525">
            <a:noFill/>
            <a:miter lim="800000"/>
            <a:headEnd/>
            <a:tailEnd/>
          </a:ln>
        </p:spPr>
      </p:pic>
      <p:pic>
        <p:nvPicPr>
          <p:cNvPr id="74758" name="Picture 2" descr="C:\Users\Administrator\Desktop\矿灯.jpg"/>
          <p:cNvPicPr>
            <a:picLocks noChangeAspect="1" noChangeArrowheads="1"/>
          </p:cNvPicPr>
          <p:nvPr/>
        </p:nvPicPr>
        <p:blipFill>
          <a:blip r:embed="rId5"/>
          <a:srcRect/>
          <a:stretch>
            <a:fillRect/>
          </a:stretch>
        </p:blipFill>
        <p:spPr bwMode="auto">
          <a:xfrm>
            <a:off x="8110538" y="4254500"/>
            <a:ext cx="2787650" cy="2062163"/>
          </a:xfrm>
          <a:prstGeom prst="rect">
            <a:avLst/>
          </a:prstGeom>
          <a:noFill/>
          <a:ln w="9525">
            <a:noFill/>
            <a:miter lim="800000"/>
            <a:headEnd/>
            <a:tailEnd/>
          </a:ln>
        </p:spPr>
      </p:pic>
      <p:sp>
        <p:nvSpPr>
          <p:cNvPr id="74759" name="TextBox 1"/>
          <p:cNvSpPr>
            <a:spLocks noChangeArrowheads="1"/>
          </p:cNvSpPr>
          <p:nvPr/>
        </p:nvSpPr>
        <p:spPr bwMode="auto">
          <a:xfrm>
            <a:off x="1882775" y="5080000"/>
            <a:ext cx="1855788" cy="257175"/>
          </a:xfrm>
          <a:prstGeom prst="rect">
            <a:avLst/>
          </a:prstGeom>
          <a:noFill/>
          <a:ln w="9525">
            <a:noFill/>
            <a:miter lim="800000"/>
            <a:headEnd/>
            <a:tailEnd/>
          </a:ln>
        </p:spPr>
        <p:txBody>
          <a:bodyPr wrap="none" lIns="0" tIns="0" rIns="0">
            <a:spAutoFit/>
          </a:bodyPr>
          <a:lstStyle/>
          <a:p>
            <a:pPr>
              <a:lnSpc>
                <a:spcPts val="1500"/>
              </a:lnSpc>
            </a:pPr>
            <a:r>
              <a:rPr lang="en-US" sz="2400" b="1">
                <a:solidFill>
                  <a:srgbClr val="FF0000"/>
                </a:solidFill>
                <a:latin typeface="Times New Roman" pitchFamily="18" charset="0"/>
                <a:sym typeface="Times New Roman" pitchFamily="18" charset="0"/>
              </a:rPr>
              <a:t>手持式防爆灯</a:t>
            </a:r>
            <a:endParaRPr lang="zh-CN" altLang="en-US" sz="2400" b="1">
              <a:solidFill>
                <a:srgbClr val="FF0000"/>
              </a:solidFill>
              <a:latin typeface="Calibri" pitchFamily="34" charset="0"/>
            </a:endParaRPr>
          </a:p>
        </p:txBody>
      </p:sp>
      <p:sp>
        <p:nvSpPr>
          <p:cNvPr id="3" name="TextBox 1"/>
          <p:cNvSpPr>
            <a:spLocks noChangeArrowheads="1"/>
          </p:cNvSpPr>
          <p:nvPr/>
        </p:nvSpPr>
        <p:spPr bwMode="auto">
          <a:xfrm>
            <a:off x="6119813" y="5030788"/>
            <a:ext cx="1554162" cy="238125"/>
          </a:xfrm>
          <a:prstGeom prst="rect">
            <a:avLst/>
          </a:prstGeom>
          <a:noFill/>
          <a:ln w="9525">
            <a:noFill/>
            <a:miter lim="800000"/>
          </a:ln>
        </p:spPr>
        <p:txBody>
          <a:bodyPr lIns="0" tIns="0" rIns="0">
            <a:spAutoFit/>
          </a:bodyPr>
          <a:lstStyle/>
          <a:p>
            <a:pPr fontAlgn="auto">
              <a:lnSpc>
                <a:spcPts val="1500"/>
              </a:lnSpc>
              <a:spcBef>
                <a:spcPts val="0"/>
              </a:spcBef>
              <a:spcAft>
                <a:spcPts val="0"/>
              </a:spcAft>
              <a:defRPr/>
            </a:pPr>
            <a:r>
              <a:rPr lang="zh-CN" altLang="en-US" sz="2400" b="1" dirty="0">
                <a:solidFill>
                  <a:srgbClr val="FF0000"/>
                </a:solidFill>
                <a:latin typeface="Times New Roman" panose="02020603050405020304" pitchFamily="18" charset="0"/>
                <a:ea typeface="+mn-ea"/>
                <a:sym typeface="Times New Roman" panose="02020603050405020304" pitchFamily="18" charset="0"/>
              </a:rPr>
              <a:t>防</a:t>
            </a:r>
            <a:r>
              <a:rPr lang="zh-CN" altLang="en-US" sz="2400" b="1" dirty="0">
                <a:solidFill>
                  <a:srgbClr val="FF0000"/>
                </a:solidFill>
                <a:latin typeface="+mj-ea"/>
                <a:ea typeface="+mj-ea"/>
                <a:sym typeface="Times New Roman" panose="02020603050405020304" pitchFamily="18" charset="0"/>
              </a:rPr>
              <a:t>爆</a:t>
            </a:r>
            <a:r>
              <a:rPr lang="en-US" sz="2400" b="1" dirty="0" err="1">
                <a:solidFill>
                  <a:srgbClr val="FF0000"/>
                </a:solidFill>
                <a:latin typeface="+mj-ea"/>
                <a:ea typeface="+mj-ea"/>
                <a:sym typeface="Times New Roman" panose="02020603050405020304" pitchFamily="18" charset="0"/>
              </a:rPr>
              <a:t>矿灯帽</a:t>
            </a:r>
            <a:endParaRPr lang="en-US" sz="2400" b="1" dirty="0">
              <a:solidFill>
                <a:srgbClr val="FF0000"/>
              </a:solidFill>
              <a:latin typeface="+mj-ea"/>
              <a:ea typeface="+mj-ea"/>
              <a:sym typeface="Times New Roman" panose="02020603050405020304" pitchFamily="18" charset="0"/>
            </a:endParaRPr>
          </a:p>
        </p:txBody>
      </p:sp>
    </p:spTree>
    <p:custDataLst>
      <p:tags r:id="rId1"/>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等腰三角形 8"/>
          <p:cNvSpPr/>
          <p:nvPr/>
        </p:nvSpPr>
        <p:spPr>
          <a:xfrm rot="10800000">
            <a:off x="5651500" y="-14288"/>
            <a:ext cx="889000" cy="225426"/>
          </a:xfrm>
          <a:prstGeom prst="triangle">
            <a:avLst/>
          </a:prstGeom>
          <a:solidFill>
            <a:srgbClr val="1081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705"/>
          </a:p>
        </p:txBody>
      </p:sp>
      <p:sp>
        <p:nvSpPr>
          <p:cNvPr id="10" name="文本框 9"/>
          <p:cNvSpPr txBox="1"/>
          <p:nvPr/>
        </p:nvSpPr>
        <p:spPr>
          <a:xfrm>
            <a:off x="2584450" y="6448425"/>
            <a:ext cx="7334250" cy="384175"/>
          </a:xfrm>
          <a:prstGeom prst="rect">
            <a:avLst/>
          </a:prstGeom>
          <a:noFill/>
        </p:spPr>
        <p:txBody>
          <a:bodyPr>
            <a:spAutoFit/>
          </a:bodyPr>
          <a:lstStyle/>
          <a:p>
            <a:pPr algn="dist" fontAlgn="auto">
              <a:spcBef>
                <a:spcPts val="0"/>
              </a:spcBef>
              <a:spcAft>
                <a:spcPts val="0"/>
              </a:spcAft>
              <a:defRPr/>
            </a:pPr>
            <a:r>
              <a:rPr lang="zh-CN" altLang="en-US" sz="1895">
                <a:solidFill>
                  <a:schemeClr val="bg1"/>
                </a:solidFill>
                <a:latin typeface="+mj-ea"/>
                <a:ea typeface="+mj-ea"/>
              </a:rPr>
              <a:t>福道注册安全工程师事务所 </a:t>
            </a:r>
            <a:endParaRPr lang="en-US" altLang="zh-CN" sz="1895">
              <a:solidFill>
                <a:schemeClr val="bg1"/>
              </a:solidFill>
              <a:latin typeface="+mj-ea"/>
              <a:ea typeface="+mj-ea"/>
            </a:endParaRPr>
          </a:p>
        </p:txBody>
      </p:sp>
      <p:sp>
        <p:nvSpPr>
          <p:cNvPr id="76803" name="Rectangle 3"/>
          <p:cNvSpPr>
            <a:spLocks noGrp="1" noChangeArrowheads="1"/>
          </p:cNvSpPr>
          <p:nvPr>
            <p:ph idx="1"/>
          </p:nvPr>
        </p:nvSpPr>
        <p:spPr>
          <a:xfrm>
            <a:off x="1981200" y="1466850"/>
            <a:ext cx="8229600" cy="1728788"/>
          </a:xfrm>
        </p:spPr>
        <p:txBody>
          <a:bodyPr/>
          <a:lstStyle/>
          <a:p>
            <a:pPr eaLnBrk="1" hangingPunct="1">
              <a:buFont typeface="Wingdings" pitchFamily="2" charset="2"/>
              <a:buChar char="u"/>
            </a:pPr>
            <a:r>
              <a:rPr lang="en-US" altLang="zh-CN" b="1" smtClean="0">
                <a:solidFill>
                  <a:srgbClr val="FF0000"/>
                </a:solidFill>
                <a:latin typeface="宋体" charset="-122"/>
                <a:ea typeface="楷体_GB2312"/>
                <a:cs typeface="楷体_GB2312"/>
              </a:rPr>
              <a:t> </a:t>
            </a:r>
            <a:r>
              <a:rPr lang="zh-CN" altLang="zh-CN" b="1" smtClean="0">
                <a:solidFill>
                  <a:srgbClr val="FF0000"/>
                </a:solidFill>
                <a:latin typeface="宋体" charset="-122"/>
                <a:ea typeface="楷体_GB2312"/>
                <a:cs typeface="楷体_GB2312"/>
              </a:rPr>
              <a:t>作业监护：</a:t>
            </a:r>
          </a:p>
          <a:p>
            <a:pPr eaLnBrk="1" hangingPunct="1">
              <a:buFont typeface="Wingdings" pitchFamily="2" charset="2"/>
              <a:buChar char="Ø"/>
            </a:pPr>
            <a:r>
              <a:rPr lang="en-US" altLang="zh-CN" smtClean="0">
                <a:latin typeface="宋体" charset="-122"/>
                <a:ea typeface="楷体_GB2312"/>
                <a:cs typeface="楷体_GB2312"/>
              </a:rPr>
              <a:t> </a:t>
            </a:r>
            <a:r>
              <a:rPr lang="zh-CN" altLang="zh-CN" b="1" smtClean="0">
                <a:latin typeface="宋体" charset="-122"/>
                <a:ea typeface="楷体_GB2312"/>
                <a:cs typeface="楷体_GB2312"/>
              </a:rPr>
              <a:t>在受限空间外应设有专人监护，作业期间监护</a:t>
            </a:r>
            <a:endParaRPr lang="en-US" altLang="zh-CN" b="1" smtClean="0">
              <a:latin typeface="宋体" charset="-122"/>
              <a:ea typeface="楷体_GB2312"/>
              <a:cs typeface="楷体_GB2312"/>
            </a:endParaRPr>
          </a:p>
          <a:p>
            <a:pPr eaLnBrk="1" hangingPunct="1">
              <a:buFontTx/>
              <a:buNone/>
            </a:pPr>
            <a:r>
              <a:rPr lang="zh-CN" altLang="zh-CN" b="1" smtClean="0">
                <a:latin typeface="宋体" charset="-122"/>
                <a:ea typeface="楷体_GB2312"/>
                <a:cs typeface="楷体_GB2312"/>
              </a:rPr>
              <a:t>人员不应离开；</a:t>
            </a:r>
            <a:endParaRPr lang="zh-CN" altLang="en-US" b="1" smtClean="0">
              <a:latin typeface="宋体" charset="-122"/>
            </a:endParaRPr>
          </a:p>
        </p:txBody>
      </p:sp>
      <p:pic>
        <p:nvPicPr>
          <p:cNvPr id="76804" name="Picture 3" descr="C:\Users\Administrator\Desktop\插入图片\有限空间1.jpg"/>
          <p:cNvPicPr>
            <a:picLocks noChangeAspect="1" noChangeArrowheads="1"/>
          </p:cNvPicPr>
          <p:nvPr/>
        </p:nvPicPr>
        <p:blipFill>
          <a:blip r:embed="rId4"/>
          <a:srcRect/>
          <a:stretch>
            <a:fillRect/>
          </a:stretch>
        </p:blipFill>
        <p:spPr bwMode="auto">
          <a:xfrm>
            <a:off x="6157913" y="3122613"/>
            <a:ext cx="3951287" cy="2635250"/>
          </a:xfrm>
          <a:prstGeom prst="rect">
            <a:avLst/>
          </a:prstGeom>
          <a:noFill/>
          <a:ln w="9525">
            <a:noFill/>
            <a:miter lim="800000"/>
            <a:headEnd/>
            <a:tailEnd/>
          </a:ln>
        </p:spPr>
      </p:pic>
      <p:sp>
        <p:nvSpPr>
          <p:cNvPr id="5" name="椭圆 4"/>
          <p:cNvSpPr/>
          <p:nvPr/>
        </p:nvSpPr>
        <p:spPr>
          <a:xfrm>
            <a:off x="1143000" y="458788"/>
            <a:ext cx="2566988" cy="935037"/>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b="1" dirty="0">
                <a:solidFill>
                  <a:schemeClr val="tx1"/>
                </a:solidFill>
              </a:rPr>
              <a:t>有限空间作业</a:t>
            </a:r>
          </a:p>
        </p:txBody>
      </p:sp>
      <p:sp>
        <p:nvSpPr>
          <p:cNvPr id="76806" name="矩形 5"/>
          <p:cNvSpPr>
            <a:spLocks noChangeArrowheads="1"/>
          </p:cNvSpPr>
          <p:nvPr/>
        </p:nvSpPr>
        <p:spPr bwMode="auto">
          <a:xfrm>
            <a:off x="1981200" y="3482975"/>
            <a:ext cx="5670550" cy="1816100"/>
          </a:xfrm>
          <a:prstGeom prst="rect">
            <a:avLst/>
          </a:prstGeom>
          <a:noFill/>
          <a:ln w="9525">
            <a:noFill/>
            <a:miter lim="800000"/>
            <a:headEnd/>
            <a:tailEnd/>
          </a:ln>
        </p:spPr>
        <p:txBody>
          <a:bodyPr>
            <a:spAutoFit/>
          </a:bodyPr>
          <a:lstStyle/>
          <a:p>
            <a:pPr>
              <a:buFont typeface="Wingdings" pitchFamily="2" charset="2"/>
              <a:buChar char="Ø"/>
            </a:pPr>
            <a:r>
              <a:rPr lang="en-US" altLang="zh-CN" sz="2800">
                <a:latin typeface="宋体" charset="-122"/>
                <a:ea typeface="楷体_GB2312"/>
                <a:cs typeface="楷体_GB2312"/>
              </a:rPr>
              <a:t> </a:t>
            </a:r>
            <a:r>
              <a:rPr lang="zh-CN" altLang="zh-CN" sz="2800" b="1">
                <a:latin typeface="宋体" charset="-122"/>
                <a:ea typeface="楷体_GB2312"/>
                <a:cs typeface="楷体_GB2312"/>
              </a:rPr>
              <a:t>在</a:t>
            </a:r>
            <a:r>
              <a:rPr lang="zh-CN" altLang="zh-CN" sz="2800" b="1">
                <a:solidFill>
                  <a:srgbClr val="FF0000"/>
                </a:solidFill>
                <a:latin typeface="宋体" charset="-122"/>
                <a:ea typeface="楷体_GB2312"/>
                <a:cs typeface="楷体_GB2312"/>
              </a:rPr>
              <a:t>风险较大</a:t>
            </a:r>
            <a:r>
              <a:rPr lang="zh-CN" altLang="zh-CN" sz="2800" b="1">
                <a:latin typeface="宋体" charset="-122"/>
                <a:ea typeface="楷体_GB2312"/>
                <a:cs typeface="楷体_GB2312"/>
              </a:rPr>
              <a:t>的受限空间</a:t>
            </a:r>
            <a:endParaRPr lang="en-US" altLang="zh-CN" sz="2800" b="1">
              <a:latin typeface="宋体" charset="-122"/>
              <a:ea typeface="楷体_GB2312"/>
              <a:cs typeface="楷体_GB2312"/>
            </a:endParaRPr>
          </a:p>
          <a:p>
            <a:r>
              <a:rPr lang="zh-CN" altLang="zh-CN" sz="2800" b="1">
                <a:latin typeface="宋体" charset="-122"/>
                <a:ea typeface="楷体_GB2312"/>
                <a:cs typeface="楷体_GB2312"/>
              </a:rPr>
              <a:t>作业时，应</a:t>
            </a:r>
            <a:r>
              <a:rPr lang="zh-CN" altLang="zh-CN" sz="2800" b="1">
                <a:solidFill>
                  <a:srgbClr val="FF0000"/>
                </a:solidFill>
                <a:latin typeface="宋体" charset="-122"/>
                <a:ea typeface="楷体_GB2312"/>
                <a:cs typeface="楷体_GB2312"/>
              </a:rPr>
              <a:t>增设</a:t>
            </a:r>
            <a:r>
              <a:rPr lang="zh-CN" altLang="zh-CN" sz="2800" b="1">
                <a:latin typeface="宋体" charset="-122"/>
                <a:ea typeface="楷体_GB2312"/>
                <a:cs typeface="楷体_GB2312"/>
              </a:rPr>
              <a:t>监护人员，</a:t>
            </a:r>
            <a:endParaRPr lang="en-US" altLang="zh-CN" sz="2800" b="1">
              <a:latin typeface="宋体" charset="-122"/>
              <a:ea typeface="楷体_GB2312"/>
              <a:cs typeface="楷体_GB2312"/>
            </a:endParaRPr>
          </a:p>
          <a:p>
            <a:r>
              <a:rPr lang="zh-CN" altLang="zh-CN" sz="2800" b="1">
                <a:latin typeface="宋体" charset="-122"/>
                <a:ea typeface="楷体_GB2312"/>
                <a:cs typeface="楷体_GB2312"/>
              </a:rPr>
              <a:t>并随时与受限空间内作业</a:t>
            </a:r>
            <a:endParaRPr lang="en-US" altLang="zh-CN" sz="2800" b="1">
              <a:latin typeface="宋体" charset="-122"/>
              <a:ea typeface="楷体_GB2312"/>
              <a:cs typeface="楷体_GB2312"/>
            </a:endParaRPr>
          </a:p>
          <a:p>
            <a:r>
              <a:rPr lang="zh-CN" altLang="zh-CN" sz="2800" b="1">
                <a:latin typeface="宋体" charset="-122"/>
                <a:ea typeface="楷体_GB2312"/>
                <a:cs typeface="楷体_GB2312"/>
              </a:rPr>
              <a:t>人员保持联络。</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等腰三角形 8"/>
          <p:cNvSpPr/>
          <p:nvPr/>
        </p:nvSpPr>
        <p:spPr>
          <a:xfrm rot="10800000">
            <a:off x="5651500" y="-14288"/>
            <a:ext cx="889000" cy="225426"/>
          </a:xfrm>
          <a:prstGeom prst="triangle">
            <a:avLst/>
          </a:prstGeom>
          <a:solidFill>
            <a:srgbClr val="1081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705"/>
          </a:p>
        </p:txBody>
      </p:sp>
      <p:sp>
        <p:nvSpPr>
          <p:cNvPr id="10" name="文本框 9"/>
          <p:cNvSpPr txBox="1"/>
          <p:nvPr/>
        </p:nvSpPr>
        <p:spPr>
          <a:xfrm>
            <a:off x="2584450" y="6448425"/>
            <a:ext cx="7334250" cy="384175"/>
          </a:xfrm>
          <a:prstGeom prst="rect">
            <a:avLst/>
          </a:prstGeom>
          <a:noFill/>
        </p:spPr>
        <p:txBody>
          <a:bodyPr>
            <a:spAutoFit/>
          </a:bodyPr>
          <a:lstStyle/>
          <a:p>
            <a:pPr algn="dist" fontAlgn="auto">
              <a:spcBef>
                <a:spcPts val="0"/>
              </a:spcBef>
              <a:spcAft>
                <a:spcPts val="0"/>
              </a:spcAft>
              <a:defRPr/>
            </a:pPr>
            <a:r>
              <a:rPr lang="zh-CN" altLang="en-US" sz="1895">
                <a:solidFill>
                  <a:schemeClr val="bg1"/>
                </a:solidFill>
                <a:latin typeface="+mj-ea"/>
                <a:ea typeface="+mj-ea"/>
              </a:rPr>
              <a:t>福道注册安全工程师事务所 </a:t>
            </a:r>
            <a:endParaRPr lang="en-US" altLang="zh-CN" sz="1895">
              <a:solidFill>
                <a:schemeClr val="bg1"/>
              </a:solidFill>
              <a:latin typeface="+mj-ea"/>
              <a:ea typeface="+mj-ea"/>
            </a:endParaRPr>
          </a:p>
        </p:txBody>
      </p:sp>
      <p:sp>
        <p:nvSpPr>
          <p:cNvPr id="31746" name="Rectangle 3"/>
          <p:cNvSpPr>
            <a:spLocks noGrp="1" noChangeArrowheads="1"/>
          </p:cNvSpPr>
          <p:nvPr>
            <p:ph idx="1"/>
          </p:nvPr>
        </p:nvSpPr>
        <p:spPr>
          <a:xfrm>
            <a:off x="1681163" y="1298575"/>
            <a:ext cx="8237537" cy="2879725"/>
          </a:xfrm>
        </p:spPr>
        <p:txBody>
          <a:bodyPr rtlCol="0">
            <a:normAutofit fontScale="92500" lnSpcReduction="20000"/>
          </a:bodyPr>
          <a:lstStyle/>
          <a:p>
            <a:pPr eaLnBrk="1" fontAlgn="auto" hangingPunct="1">
              <a:spcAft>
                <a:spcPts val="0"/>
              </a:spcAft>
              <a:buFont typeface="Wingdings" panose="05000000000000000000" pitchFamily="2" charset="2"/>
              <a:buChar char="u"/>
              <a:defRPr/>
            </a:pPr>
            <a:r>
              <a:rPr lang="en-US" altLang="zh-CN" b="1" dirty="0" smtClean="0">
                <a:solidFill>
                  <a:srgbClr val="FF0000"/>
                </a:solidFill>
              </a:rPr>
              <a:t> </a:t>
            </a:r>
            <a:r>
              <a:rPr lang="zh-CN" altLang="zh-CN" b="1" dirty="0" smtClean="0">
                <a:solidFill>
                  <a:srgbClr val="FF0000"/>
                </a:solidFill>
              </a:rPr>
              <a:t>其他要求：</a:t>
            </a:r>
          </a:p>
          <a:p>
            <a:pPr marL="0" indent="0" eaLnBrk="1" fontAlgn="auto" hangingPunct="1">
              <a:lnSpc>
                <a:spcPct val="110000"/>
              </a:lnSpc>
              <a:spcBef>
                <a:spcPts val="0"/>
              </a:spcBef>
              <a:spcAft>
                <a:spcPts val="0"/>
              </a:spcAft>
              <a:buFont typeface="Wingdings" panose="05000000000000000000" pitchFamily="2" charset="2"/>
              <a:buChar char="Ø"/>
              <a:defRPr/>
            </a:pPr>
            <a:r>
              <a:rPr lang="en-US" altLang="zh-CN" sz="3000" dirty="0" smtClean="0">
                <a:latin typeface="+mn-ea"/>
              </a:rPr>
              <a:t> </a:t>
            </a:r>
            <a:r>
              <a:rPr lang="zh-CN" altLang="en-US" sz="3000" dirty="0" smtClean="0">
                <a:latin typeface="+mn-ea"/>
              </a:rPr>
              <a:t>有</a:t>
            </a:r>
            <a:r>
              <a:rPr lang="zh-CN" altLang="zh-CN" sz="3000" dirty="0" smtClean="0">
                <a:latin typeface="+mn-ea"/>
              </a:rPr>
              <a:t>限空间外应设置</a:t>
            </a:r>
            <a:r>
              <a:rPr lang="zh-CN" altLang="zh-CN" sz="3000" b="1" dirty="0" smtClean="0">
                <a:solidFill>
                  <a:srgbClr val="FF0000"/>
                </a:solidFill>
                <a:latin typeface="+mn-ea"/>
              </a:rPr>
              <a:t>安全警示标志</a:t>
            </a:r>
            <a:r>
              <a:rPr lang="zh-CN" altLang="zh-CN" sz="3000" dirty="0" smtClean="0">
                <a:latin typeface="+mn-ea"/>
              </a:rPr>
              <a:t>，备有</a:t>
            </a:r>
            <a:r>
              <a:rPr lang="zh-CN" altLang="zh-CN" sz="3000" b="1" dirty="0" smtClean="0">
                <a:solidFill>
                  <a:srgbClr val="FF0000"/>
                </a:solidFill>
                <a:latin typeface="+mn-ea"/>
              </a:rPr>
              <a:t>空气呼吸器</a:t>
            </a:r>
            <a:r>
              <a:rPr lang="zh-CN" altLang="zh-CN" sz="3000" dirty="0" smtClean="0">
                <a:latin typeface="+mn-ea"/>
              </a:rPr>
              <a:t>（氧气呼吸器）、</a:t>
            </a:r>
            <a:r>
              <a:rPr lang="zh-CN" altLang="zh-CN" sz="3000" b="1" dirty="0" smtClean="0">
                <a:solidFill>
                  <a:srgbClr val="FF0000"/>
                </a:solidFill>
                <a:latin typeface="+mn-ea"/>
              </a:rPr>
              <a:t>消防器材</a:t>
            </a:r>
            <a:r>
              <a:rPr lang="zh-CN" altLang="zh-CN" sz="3000" dirty="0" smtClean="0">
                <a:latin typeface="+mn-ea"/>
              </a:rPr>
              <a:t>和</a:t>
            </a:r>
            <a:r>
              <a:rPr lang="zh-CN" altLang="zh-CN" sz="3000" b="1" dirty="0" smtClean="0">
                <a:solidFill>
                  <a:srgbClr val="FF0000"/>
                </a:solidFill>
                <a:latin typeface="+mn-ea"/>
              </a:rPr>
              <a:t>清水</a:t>
            </a:r>
            <a:r>
              <a:rPr lang="zh-CN" altLang="zh-CN" sz="3000" dirty="0" smtClean="0">
                <a:latin typeface="+mn-ea"/>
              </a:rPr>
              <a:t>等相应的应急用品；</a:t>
            </a:r>
          </a:p>
          <a:p>
            <a:pPr marL="0" indent="0" eaLnBrk="1" fontAlgn="auto" hangingPunct="1">
              <a:lnSpc>
                <a:spcPct val="110000"/>
              </a:lnSpc>
              <a:spcBef>
                <a:spcPts val="0"/>
              </a:spcBef>
              <a:spcAft>
                <a:spcPts val="0"/>
              </a:spcAft>
              <a:buFont typeface="Wingdings" panose="05000000000000000000" pitchFamily="2" charset="2"/>
              <a:buChar char="Ø"/>
              <a:defRPr/>
            </a:pPr>
            <a:r>
              <a:rPr lang="en-US" altLang="zh-CN" sz="3000" b="1" dirty="0" smtClean="0">
                <a:solidFill>
                  <a:srgbClr val="000000"/>
                </a:solidFill>
                <a:latin typeface="宋体" panose="02010600030101010101" pitchFamily="2" charset="-122"/>
                <a:sym typeface="黑体" panose="02010609060101010101" charset="-122"/>
              </a:rPr>
              <a:t> </a:t>
            </a:r>
            <a:r>
              <a:rPr lang="zh-CN" altLang="en-US" sz="3000" dirty="0" smtClean="0">
                <a:latin typeface="+mn-ea"/>
                <a:sym typeface="黑体" panose="02010609060101010101" charset="-122"/>
              </a:rPr>
              <a:t>为保证作业安全建议使用</a:t>
            </a:r>
            <a:r>
              <a:rPr lang="zh-CN" altLang="en-US" sz="3000" b="1" dirty="0" smtClean="0">
                <a:solidFill>
                  <a:srgbClr val="FF0000"/>
                </a:solidFill>
                <a:latin typeface="+mn-ea"/>
                <a:sym typeface="黑体" panose="02010609060101010101" charset="-122"/>
              </a:rPr>
              <a:t>正压式空气呼吸器</a:t>
            </a:r>
            <a:r>
              <a:rPr lang="zh-CN" altLang="en-US" sz="3000" dirty="0" smtClean="0">
                <a:latin typeface="+mn-ea"/>
                <a:sym typeface="黑体" panose="02010609060101010101" charset="-122"/>
              </a:rPr>
              <a:t>或</a:t>
            </a:r>
            <a:r>
              <a:rPr lang="en-US" altLang="zh-CN" sz="3000" b="1" dirty="0" err="1" smtClean="0">
                <a:solidFill>
                  <a:srgbClr val="FF0000"/>
                </a:solidFill>
                <a:latin typeface="宋体" panose="02010600030101010101" pitchFamily="2" charset="-122"/>
                <a:sym typeface="黑体" panose="02010609060101010101" charset="-122"/>
              </a:rPr>
              <a:t>全面罩型防护面具及滤毒罐</a:t>
            </a:r>
            <a:r>
              <a:rPr lang="en-US" altLang="zh-CN" sz="3000" b="1" dirty="0" err="1" smtClean="0">
                <a:solidFill>
                  <a:srgbClr val="000000"/>
                </a:solidFill>
                <a:latin typeface="宋体" panose="02010600030101010101" pitchFamily="2" charset="-122"/>
                <a:sym typeface="黑体" panose="02010609060101010101" charset="-122"/>
              </a:rPr>
              <a:t>，</a:t>
            </a:r>
            <a:r>
              <a:rPr lang="zh-CN" altLang="zh-CN" sz="3000" dirty="0" smtClean="0">
                <a:latin typeface="+mn-ea"/>
                <a:sym typeface="黑体" panose="02010609060101010101" charset="-122"/>
              </a:rPr>
              <a:t>且滤毒罐应与防护气体的类型相匹配</a:t>
            </a:r>
            <a:r>
              <a:rPr lang="en-US" altLang="zh-CN" sz="3000" b="1" dirty="0" smtClean="0">
                <a:solidFill>
                  <a:srgbClr val="000000"/>
                </a:solidFill>
                <a:latin typeface="宋体" panose="02010600030101010101" pitchFamily="2" charset="-122"/>
                <a:sym typeface="Times New Roman" panose="02020603050405020304" pitchFamily="18" charset="0"/>
              </a:rPr>
              <a:t>。</a:t>
            </a:r>
            <a:endParaRPr lang="zh-CN" altLang="zh-CN" sz="2400" b="1" dirty="0" smtClean="0"/>
          </a:p>
          <a:p>
            <a:pPr eaLnBrk="1" fontAlgn="auto" hangingPunct="1">
              <a:spcAft>
                <a:spcPts val="0"/>
              </a:spcAft>
              <a:buFont typeface="Arial" panose="020B0604020202020204" pitchFamily="34" charset="0"/>
              <a:buChar char="•"/>
              <a:defRPr/>
            </a:pPr>
            <a:endParaRPr lang="zh-CN" altLang="en-US" dirty="0" smtClean="0"/>
          </a:p>
        </p:txBody>
      </p:sp>
      <p:pic>
        <p:nvPicPr>
          <p:cNvPr id="78852" name="Picture 3"/>
          <p:cNvPicPr>
            <a:picLocks noChangeAspect="1" noChangeArrowheads="1"/>
          </p:cNvPicPr>
          <p:nvPr/>
        </p:nvPicPr>
        <p:blipFill>
          <a:blip r:embed="rId4"/>
          <a:srcRect/>
          <a:stretch>
            <a:fillRect/>
          </a:stretch>
        </p:blipFill>
        <p:spPr bwMode="auto">
          <a:xfrm>
            <a:off x="9170988" y="3998913"/>
            <a:ext cx="1982787" cy="1885950"/>
          </a:xfrm>
          <a:prstGeom prst="rect">
            <a:avLst/>
          </a:prstGeom>
          <a:noFill/>
          <a:ln w="9525">
            <a:noFill/>
            <a:miter lim="800000"/>
            <a:headEnd/>
            <a:tailEnd/>
          </a:ln>
        </p:spPr>
      </p:pic>
      <p:sp>
        <p:nvSpPr>
          <p:cNvPr id="78853" name="TextBox 13"/>
          <p:cNvSpPr>
            <a:spLocks noChangeArrowheads="1"/>
          </p:cNvSpPr>
          <p:nvPr/>
        </p:nvSpPr>
        <p:spPr bwMode="auto">
          <a:xfrm>
            <a:off x="7450138" y="4205288"/>
            <a:ext cx="1524000" cy="833437"/>
          </a:xfrm>
          <a:prstGeom prst="rect">
            <a:avLst/>
          </a:prstGeom>
          <a:noFill/>
          <a:ln w="9525">
            <a:noFill/>
            <a:miter lim="800000"/>
            <a:headEnd/>
            <a:tailEnd/>
          </a:ln>
        </p:spPr>
        <p:txBody>
          <a:bodyPr>
            <a:spAutoFit/>
          </a:bodyPr>
          <a:lstStyle/>
          <a:p>
            <a:pPr>
              <a:lnSpc>
                <a:spcPts val="3000"/>
              </a:lnSpc>
            </a:pPr>
            <a:r>
              <a:rPr lang="en-US" sz="2400" b="1">
                <a:solidFill>
                  <a:srgbClr val="FF0000"/>
                </a:solidFill>
                <a:latin typeface="Times New Roman" pitchFamily="18" charset="0"/>
                <a:sym typeface="Times New Roman" pitchFamily="18" charset="0"/>
              </a:rPr>
              <a:t>全面罩</a:t>
            </a:r>
          </a:p>
          <a:p>
            <a:pPr>
              <a:lnSpc>
                <a:spcPts val="3000"/>
              </a:lnSpc>
            </a:pPr>
            <a:r>
              <a:rPr lang="en-US" sz="2400" b="1">
                <a:solidFill>
                  <a:srgbClr val="FF0000"/>
                </a:solidFill>
                <a:latin typeface="Times New Roman" pitchFamily="18" charset="0"/>
                <a:sym typeface="Times New Roman" pitchFamily="18" charset="0"/>
              </a:rPr>
              <a:t>防毒面具</a:t>
            </a:r>
          </a:p>
        </p:txBody>
      </p:sp>
      <p:sp>
        <p:nvSpPr>
          <p:cNvPr id="78854" name="TextBox 14"/>
          <p:cNvSpPr>
            <a:spLocks noChangeArrowheads="1"/>
          </p:cNvSpPr>
          <p:nvPr/>
        </p:nvSpPr>
        <p:spPr bwMode="auto">
          <a:xfrm>
            <a:off x="7224713" y="4394200"/>
            <a:ext cx="1584325" cy="1754188"/>
          </a:xfrm>
          <a:prstGeom prst="rect">
            <a:avLst/>
          </a:prstGeom>
          <a:noFill/>
          <a:ln w="9525">
            <a:noFill/>
            <a:miter lim="800000"/>
            <a:headEnd/>
            <a:tailEnd/>
          </a:ln>
        </p:spPr>
        <p:txBody>
          <a:bodyPr>
            <a:spAutoFit/>
          </a:bodyPr>
          <a:lstStyle/>
          <a:p>
            <a:pPr>
              <a:lnSpc>
                <a:spcPct val="150000"/>
              </a:lnSpc>
            </a:pPr>
            <a:endParaRPr lang="en-US" altLang="zh-CN" sz="2400">
              <a:solidFill>
                <a:srgbClr val="000000"/>
              </a:solidFill>
              <a:latin typeface="宋体" charset="-122"/>
              <a:sym typeface="Times New Roman" pitchFamily="18" charset="0"/>
            </a:endParaRPr>
          </a:p>
          <a:p>
            <a:pPr>
              <a:lnSpc>
                <a:spcPct val="150000"/>
              </a:lnSpc>
            </a:pPr>
            <a:endParaRPr lang="en-US" altLang="zh-CN" sz="2400">
              <a:solidFill>
                <a:srgbClr val="000000"/>
              </a:solidFill>
              <a:latin typeface="宋体" charset="-122"/>
              <a:sym typeface="宋体" charset="-122"/>
            </a:endParaRPr>
          </a:p>
          <a:p>
            <a:pPr>
              <a:lnSpc>
                <a:spcPct val="150000"/>
              </a:lnSpc>
            </a:pPr>
            <a:endParaRPr lang="zh-CN" altLang="en-US" sz="2400">
              <a:latin typeface="Calibri" pitchFamily="34" charset="0"/>
            </a:endParaRPr>
          </a:p>
        </p:txBody>
      </p:sp>
      <p:sp>
        <p:nvSpPr>
          <p:cNvPr id="12" name="椭圆 11"/>
          <p:cNvSpPr/>
          <p:nvPr/>
        </p:nvSpPr>
        <p:spPr>
          <a:xfrm>
            <a:off x="1003300" y="217488"/>
            <a:ext cx="2262188" cy="936625"/>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b="1" dirty="0">
                <a:solidFill>
                  <a:schemeClr val="tx1"/>
                </a:solidFill>
              </a:rPr>
              <a:t>有限空间作业</a:t>
            </a:r>
          </a:p>
        </p:txBody>
      </p:sp>
      <p:pic>
        <p:nvPicPr>
          <p:cNvPr id="78856" name="Picture 2" descr="C:\Users\Administrator\Desktop\插入图片\11.jpg"/>
          <p:cNvPicPr>
            <a:picLocks noChangeAspect="1" noChangeArrowheads="1"/>
          </p:cNvPicPr>
          <p:nvPr/>
        </p:nvPicPr>
        <p:blipFill>
          <a:blip r:embed="rId5"/>
          <a:srcRect/>
          <a:stretch>
            <a:fillRect/>
          </a:stretch>
        </p:blipFill>
        <p:spPr bwMode="auto">
          <a:xfrm>
            <a:off x="3803650" y="3998913"/>
            <a:ext cx="1847850" cy="2247900"/>
          </a:xfrm>
          <a:prstGeom prst="rect">
            <a:avLst/>
          </a:prstGeom>
          <a:noFill/>
          <a:ln w="9525">
            <a:noFill/>
            <a:miter lim="800000"/>
            <a:headEnd/>
            <a:tailEnd/>
          </a:ln>
        </p:spPr>
      </p:pic>
      <p:sp>
        <p:nvSpPr>
          <p:cNvPr id="78857" name="文本框 1"/>
          <p:cNvSpPr txBox="1">
            <a:spLocks noChangeArrowheads="1"/>
          </p:cNvSpPr>
          <p:nvPr/>
        </p:nvSpPr>
        <p:spPr bwMode="auto">
          <a:xfrm>
            <a:off x="1765300" y="4178300"/>
            <a:ext cx="1500188" cy="860425"/>
          </a:xfrm>
          <a:prstGeom prst="rect">
            <a:avLst/>
          </a:prstGeom>
          <a:noFill/>
          <a:ln w="9525">
            <a:noFill/>
            <a:miter lim="800000"/>
            <a:headEnd/>
            <a:tailEnd/>
          </a:ln>
        </p:spPr>
        <p:txBody>
          <a:bodyPr>
            <a:spAutoFit/>
          </a:bodyPr>
          <a:lstStyle/>
          <a:p>
            <a:pPr>
              <a:lnSpc>
                <a:spcPts val="3000"/>
              </a:lnSpc>
            </a:pPr>
            <a:r>
              <a:rPr lang="zh-CN" altLang="en-US" sz="2400" b="1">
                <a:solidFill>
                  <a:srgbClr val="FF0000"/>
                </a:solidFill>
                <a:latin typeface="Calibri" pitchFamily="34" charset="0"/>
              </a:rPr>
              <a:t>正压式空气呼吸器</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等腰三角形 8"/>
          <p:cNvSpPr/>
          <p:nvPr/>
        </p:nvSpPr>
        <p:spPr>
          <a:xfrm rot="10800000">
            <a:off x="5651500" y="-14288"/>
            <a:ext cx="889000" cy="225426"/>
          </a:xfrm>
          <a:prstGeom prst="triangle">
            <a:avLst/>
          </a:prstGeom>
          <a:solidFill>
            <a:srgbClr val="1081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705"/>
          </a:p>
        </p:txBody>
      </p:sp>
      <p:sp>
        <p:nvSpPr>
          <p:cNvPr id="10" name="文本框 9"/>
          <p:cNvSpPr txBox="1"/>
          <p:nvPr/>
        </p:nvSpPr>
        <p:spPr>
          <a:xfrm>
            <a:off x="2584450" y="6448425"/>
            <a:ext cx="7334250" cy="384175"/>
          </a:xfrm>
          <a:prstGeom prst="rect">
            <a:avLst/>
          </a:prstGeom>
          <a:noFill/>
        </p:spPr>
        <p:txBody>
          <a:bodyPr>
            <a:spAutoFit/>
          </a:bodyPr>
          <a:lstStyle/>
          <a:p>
            <a:pPr algn="dist" fontAlgn="auto">
              <a:spcBef>
                <a:spcPts val="0"/>
              </a:spcBef>
              <a:spcAft>
                <a:spcPts val="0"/>
              </a:spcAft>
              <a:defRPr/>
            </a:pPr>
            <a:r>
              <a:rPr lang="zh-CN" altLang="en-US" sz="1895">
                <a:solidFill>
                  <a:schemeClr val="bg1"/>
                </a:solidFill>
                <a:latin typeface="+mj-ea"/>
                <a:ea typeface="+mj-ea"/>
              </a:rPr>
              <a:t>福道注册安全工程师事务所 </a:t>
            </a:r>
            <a:endParaRPr lang="en-US" altLang="zh-CN" sz="1895">
              <a:solidFill>
                <a:schemeClr val="bg1"/>
              </a:solidFill>
              <a:latin typeface="+mj-ea"/>
              <a:ea typeface="+mj-ea"/>
            </a:endParaRPr>
          </a:p>
        </p:txBody>
      </p:sp>
      <p:sp>
        <p:nvSpPr>
          <p:cNvPr id="37890" name="Rectangle 3"/>
          <p:cNvSpPr>
            <a:spLocks noGrp="1" noChangeArrowheads="1"/>
          </p:cNvSpPr>
          <p:nvPr>
            <p:ph idx="1"/>
          </p:nvPr>
        </p:nvSpPr>
        <p:spPr>
          <a:xfrm>
            <a:off x="1981200" y="1466850"/>
            <a:ext cx="8229600" cy="1728788"/>
          </a:xfrm>
        </p:spPr>
        <p:txBody>
          <a:bodyPr rtlCol="0">
            <a:normAutofit/>
          </a:bodyPr>
          <a:lstStyle/>
          <a:p>
            <a:pPr eaLnBrk="1" fontAlgn="auto" hangingPunct="1">
              <a:spcAft>
                <a:spcPts val="0"/>
              </a:spcAft>
              <a:buFont typeface="Wingdings" panose="05000000000000000000" pitchFamily="2" charset="2"/>
              <a:buChar char="u"/>
              <a:defRPr/>
            </a:pPr>
            <a:r>
              <a:rPr lang="en-US" altLang="zh-CN" b="1" dirty="0" smtClean="0">
                <a:solidFill>
                  <a:srgbClr val="FF0000"/>
                </a:solidFill>
                <a:latin typeface="+mn-ea"/>
                <a:cs typeface="楷体_GB2312"/>
              </a:rPr>
              <a:t> </a:t>
            </a:r>
            <a:endParaRPr lang="zh-CN" altLang="en-US" b="1" dirty="0" smtClean="0">
              <a:latin typeface="宋体" panose="02010600030101010101" pitchFamily="2" charset="-122"/>
            </a:endParaRPr>
          </a:p>
        </p:txBody>
      </p:sp>
      <p:sp>
        <p:nvSpPr>
          <p:cNvPr id="80900" name="矩形 5"/>
          <p:cNvSpPr>
            <a:spLocks noChangeArrowheads="1"/>
          </p:cNvSpPr>
          <p:nvPr/>
        </p:nvSpPr>
        <p:spPr bwMode="auto">
          <a:xfrm>
            <a:off x="1981200" y="3482975"/>
            <a:ext cx="5670550" cy="1816100"/>
          </a:xfrm>
          <a:prstGeom prst="rect">
            <a:avLst/>
          </a:prstGeom>
          <a:noFill/>
          <a:ln w="9525">
            <a:noFill/>
            <a:miter lim="800000"/>
            <a:headEnd/>
            <a:tailEnd/>
          </a:ln>
        </p:spPr>
        <p:txBody>
          <a:bodyPr>
            <a:spAutoFit/>
          </a:bodyPr>
          <a:lstStyle/>
          <a:p>
            <a:pPr>
              <a:buFont typeface="Wingdings" pitchFamily="2" charset="2"/>
              <a:buChar char="Ø"/>
            </a:pPr>
            <a:r>
              <a:rPr lang="en-US" altLang="zh-CN" sz="2800">
                <a:latin typeface="宋体" charset="-122"/>
                <a:ea typeface="楷体_GB2312"/>
                <a:cs typeface="楷体_GB2312"/>
              </a:rPr>
              <a:t> </a:t>
            </a:r>
            <a:r>
              <a:rPr lang="zh-CN" altLang="zh-CN" sz="2800" b="1">
                <a:latin typeface="宋体" charset="-122"/>
                <a:ea typeface="楷体_GB2312"/>
                <a:cs typeface="楷体_GB2312"/>
              </a:rPr>
              <a:t>在</a:t>
            </a:r>
            <a:r>
              <a:rPr lang="zh-CN" altLang="zh-CN" sz="2800" b="1">
                <a:solidFill>
                  <a:srgbClr val="FF0000"/>
                </a:solidFill>
                <a:latin typeface="宋体" charset="-122"/>
                <a:ea typeface="楷体_GB2312"/>
                <a:cs typeface="楷体_GB2312"/>
              </a:rPr>
              <a:t>风险较大</a:t>
            </a:r>
            <a:r>
              <a:rPr lang="zh-CN" altLang="zh-CN" sz="2800" b="1">
                <a:latin typeface="宋体" charset="-122"/>
                <a:ea typeface="楷体_GB2312"/>
                <a:cs typeface="楷体_GB2312"/>
              </a:rPr>
              <a:t>的受限空间</a:t>
            </a:r>
            <a:endParaRPr lang="en-US" altLang="zh-CN" sz="2800" b="1">
              <a:latin typeface="宋体" charset="-122"/>
              <a:ea typeface="楷体_GB2312"/>
              <a:cs typeface="楷体_GB2312"/>
            </a:endParaRPr>
          </a:p>
          <a:p>
            <a:r>
              <a:rPr lang="zh-CN" altLang="zh-CN" sz="2800" b="1">
                <a:latin typeface="宋体" charset="-122"/>
                <a:ea typeface="楷体_GB2312"/>
                <a:cs typeface="楷体_GB2312"/>
              </a:rPr>
              <a:t>作业时，应</a:t>
            </a:r>
            <a:r>
              <a:rPr lang="zh-CN" altLang="zh-CN" sz="2800" b="1">
                <a:solidFill>
                  <a:srgbClr val="FF0000"/>
                </a:solidFill>
                <a:latin typeface="宋体" charset="-122"/>
                <a:ea typeface="楷体_GB2312"/>
                <a:cs typeface="楷体_GB2312"/>
              </a:rPr>
              <a:t>增设</a:t>
            </a:r>
            <a:r>
              <a:rPr lang="zh-CN" altLang="zh-CN" sz="2800" b="1">
                <a:latin typeface="宋体" charset="-122"/>
                <a:ea typeface="楷体_GB2312"/>
                <a:cs typeface="楷体_GB2312"/>
              </a:rPr>
              <a:t>监护人员，</a:t>
            </a:r>
            <a:endParaRPr lang="en-US" altLang="zh-CN" sz="2800" b="1">
              <a:latin typeface="宋体" charset="-122"/>
              <a:ea typeface="楷体_GB2312"/>
              <a:cs typeface="楷体_GB2312"/>
            </a:endParaRPr>
          </a:p>
          <a:p>
            <a:r>
              <a:rPr lang="zh-CN" altLang="zh-CN" sz="2800" b="1">
                <a:latin typeface="宋体" charset="-122"/>
                <a:ea typeface="楷体_GB2312"/>
                <a:cs typeface="楷体_GB2312"/>
              </a:rPr>
              <a:t>并随时与受限空间内作业</a:t>
            </a:r>
            <a:endParaRPr lang="en-US" altLang="zh-CN" sz="2800" b="1">
              <a:latin typeface="宋体" charset="-122"/>
              <a:ea typeface="楷体_GB2312"/>
              <a:cs typeface="楷体_GB2312"/>
            </a:endParaRPr>
          </a:p>
          <a:p>
            <a:r>
              <a:rPr lang="zh-CN" altLang="zh-CN" sz="2800" b="1">
                <a:latin typeface="宋体" charset="-122"/>
                <a:ea typeface="楷体_GB2312"/>
                <a:cs typeface="楷体_GB2312"/>
              </a:rPr>
              <a:t>人员保持联络。</a:t>
            </a:r>
          </a:p>
        </p:txBody>
      </p:sp>
      <p:sp>
        <p:nvSpPr>
          <p:cNvPr id="4" name="圆角矩形 3"/>
          <p:cNvSpPr/>
          <p:nvPr/>
        </p:nvSpPr>
        <p:spPr>
          <a:xfrm>
            <a:off x="457200" y="1298575"/>
            <a:ext cx="11090275" cy="48180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600"/>
              </a:spcAft>
              <a:defRPr/>
            </a:pPr>
            <a:r>
              <a:rPr lang="zh-CN" altLang="en-US" sz="2800" b="1" dirty="0"/>
              <a:t> </a:t>
            </a:r>
            <a:endParaRPr lang="en-US" altLang="zh-CN" sz="2800" b="1" dirty="0"/>
          </a:p>
          <a:p>
            <a:pPr fontAlgn="auto">
              <a:lnSpc>
                <a:spcPct val="120000"/>
              </a:lnSpc>
              <a:spcBef>
                <a:spcPts val="0"/>
              </a:spcBef>
              <a:spcAft>
                <a:spcPts val="0"/>
              </a:spcAft>
              <a:defRPr/>
            </a:pPr>
            <a:r>
              <a:rPr lang="en-US" altLang="zh-CN" sz="2800" b="1" dirty="0"/>
              <a:t>1 </a:t>
            </a:r>
            <a:r>
              <a:rPr lang="zh-CN" altLang="en-US" sz="2800" b="1" dirty="0">
                <a:sym typeface="+mn-ea"/>
              </a:rPr>
              <a:t>要充分进行风险辨，有限空间</a:t>
            </a:r>
            <a:r>
              <a:rPr lang="zh-CN" altLang="en-US" sz="2800" b="1" dirty="0">
                <a:solidFill>
                  <a:srgbClr val="FFFF00"/>
                </a:solidFill>
                <a:sym typeface="+mn-ea"/>
              </a:rPr>
              <a:t>底数清、情况明</a:t>
            </a:r>
            <a:r>
              <a:rPr lang="zh-CN" altLang="en-US" sz="2800" b="1" dirty="0">
                <a:solidFill>
                  <a:schemeClr val="bg1"/>
                </a:solidFill>
                <a:sym typeface="+mn-ea"/>
              </a:rPr>
              <a:t>；</a:t>
            </a:r>
            <a:endParaRPr lang="zh-CN" altLang="en-US" sz="2800" b="1" dirty="0"/>
          </a:p>
          <a:p>
            <a:pPr fontAlgn="auto">
              <a:lnSpc>
                <a:spcPct val="120000"/>
              </a:lnSpc>
              <a:spcBef>
                <a:spcPts val="0"/>
              </a:spcBef>
              <a:spcAft>
                <a:spcPts val="0"/>
              </a:spcAft>
              <a:defRPr/>
            </a:pPr>
            <a:r>
              <a:rPr lang="en-US" altLang="zh-CN" sz="2800" b="1" dirty="0"/>
              <a:t>2</a:t>
            </a:r>
            <a:r>
              <a:rPr lang="zh-CN" altLang="en-US" sz="2800" b="1" dirty="0">
                <a:sym typeface="+mn-ea"/>
              </a:rPr>
              <a:t>要设置</a:t>
            </a:r>
            <a:r>
              <a:rPr lang="zh-CN" altLang="en-US" sz="2800" b="1" dirty="0">
                <a:solidFill>
                  <a:srgbClr val="FFFF00"/>
                </a:solidFill>
                <a:sym typeface="+mn-ea"/>
              </a:rPr>
              <a:t>醒目、全面、规范流程</a:t>
            </a:r>
            <a:r>
              <a:rPr lang="zh-CN" altLang="en-US" sz="2800" b="1" dirty="0">
                <a:sym typeface="+mn-ea"/>
              </a:rPr>
              <a:t>的警示标识；</a:t>
            </a:r>
            <a:endParaRPr lang="en-US" altLang="zh-CN" sz="2800" b="1" dirty="0"/>
          </a:p>
          <a:p>
            <a:pPr fontAlgn="auto">
              <a:lnSpc>
                <a:spcPct val="120000"/>
              </a:lnSpc>
              <a:spcBef>
                <a:spcPts val="0"/>
              </a:spcBef>
              <a:spcAft>
                <a:spcPts val="0"/>
              </a:spcAft>
              <a:defRPr/>
            </a:pPr>
            <a:r>
              <a:rPr lang="en-US" altLang="zh-CN" sz="2800" b="1" dirty="0"/>
              <a:t>3 </a:t>
            </a:r>
            <a:r>
              <a:rPr lang="zh-CN" altLang="en-US" sz="2800" b="1" dirty="0"/>
              <a:t>要对相关</a:t>
            </a:r>
            <a:r>
              <a:rPr lang="zh-CN" altLang="en-US" sz="2800" b="1" dirty="0">
                <a:solidFill>
                  <a:schemeClr val="bg1"/>
                </a:solidFill>
              </a:rPr>
              <a:t>人员</a:t>
            </a:r>
            <a:r>
              <a:rPr lang="zh-CN" altLang="en-US" sz="2800" b="1" dirty="0">
                <a:solidFill>
                  <a:schemeClr val="bg1"/>
                </a:solidFill>
                <a:sym typeface="+mn-ea"/>
              </a:rPr>
              <a:t>作业前</a:t>
            </a:r>
            <a:r>
              <a:rPr lang="zh-CN" altLang="en-US" sz="2800" b="1" dirty="0">
                <a:solidFill>
                  <a:srgbClr val="FFFF00"/>
                </a:solidFill>
              </a:rPr>
              <a:t>再培训、再教育、再学习事故案例</a:t>
            </a:r>
            <a:r>
              <a:rPr lang="zh-CN" altLang="en-US" sz="2800" b="1" dirty="0">
                <a:solidFill>
                  <a:schemeClr val="bg1"/>
                </a:solidFill>
              </a:rPr>
              <a:t>，作业过程</a:t>
            </a:r>
            <a:r>
              <a:rPr lang="zh-CN" altLang="en-US" sz="2800" b="1" dirty="0">
                <a:solidFill>
                  <a:srgbClr val="FFFF00"/>
                </a:solidFill>
                <a:sym typeface="+mn-ea"/>
              </a:rPr>
              <a:t>风险可控</a:t>
            </a:r>
            <a:r>
              <a:rPr lang="zh-CN" altLang="en-US" sz="2800" b="1" dirty="0">
                <a:solidFill>
                  <a:schemeClr val="bg1"/>
                </a:solidFill>
                <a:sym typeface="+mn-ea"/>
              </a:rPr>
              <a:t>，</a:t>
            </a:r>
            <a:r>
              <a:rPr lang="zh-CN" altLang="en-US" sz="2800" b="1" dirty="0">
                <a:sym typeface="+mn-ea"/>
              </a:rPr>
              <a:t>加大对</a:t>
            </a:r>
            <a:r>
              <a:rPr lang="zh-CN" altLang="en-US" sz="2800" b="1" dirty="0">
                <a:solidFill>
                  <a:srgbClr val="FFFF00"/>
                </a:solidFill>
                <a:sym typeface="+mn-ea"/>
              </a:rPr>
              <a:t>流动队伍与人员</a:t>
            </a:r>
            <a:r>
              <a:rPr lang="zh-CN" altLang="en-US" sz="2800" b="1" dirty="0">
                <a:sym typeface="+mn-ea"/>
              </a:rPr>
              <a:t>的管理；</a:t>
            </a:r>
            <a:endParaRPr lang="zh-CN" altLang="en-US" sz="2800" b="1" dirty="0"/>
          </a:p>
          <a:p>
            <a:pPr fontAlgn="auto">
              <a:lnSpc>
                <a:spcPct val="120000"/>
              </a:lnSpc>
              <a:spcBef>
                <a:spcPts val="0"/>
              </a:spcBef>
              <a:spcAft>
                <a:spcPts val="0"/>
              </a:spcAft>
              <a:defRPr/>
            </a:pPr>
            <a:r>
              <a:rPr lang="en-US" altLang="zh-CN" sz="2800" b="1" dirty="0"/>
              <a:t>4 </a:t>
            </a:r>
            <a:r>
              <a:rPr lang="zh-CN" altLang="en-US" sz="2800" b="1" dirty="0"/>
              <a:t>要根据企业实际情况制定有针对性的</a:t>
            </a:r>
            <a:r>
              <a:rPr lang="zh-CN" altLang="en-US" sz="2800" b="1" dirty="0">
                <a:solidFill>
                  <a:srgbClr val="FFFF00"/>
                </a:solidFill>
              </a:rPr>
              <a:t>应急预案</a:t>
            </a:r>
            <a:r>
              <a:rPr lang="zh-CN" altLang="en-US" sz="2800" b="1" dirty="0"/>
              <a:t>、配备充足有效的</a:t>
            </a:r>
            <a:r>
              <a:rPr lang="zh-CN" altLang="en-US" sz="2800" b="1" dirty="0">
                <a:solidFill>
                  <a:srgbClr val="FFFF00"/>
                </a:solidFill>
              </a:rPr>
              <a:t>防护与救援设施</a:t>
            </a:r>
            <a:r>
              <a:rPr lang="zh-CN" altLang="en-US" sz="2800" b="1" dirty="0">
                <a:solidFill>
                  <a:schemeClr val="bg1"/>
                </a:solidFill>
              </a:rPr>
              <a:t>，定期</a:t>
            </a:r>
            <a:r>
              <a:rPr lang="zh-CN" altLang="en-US" sz="2800" b="1" dirty="0">
                <a:solidFill>
                  <a:srgbClr val="FFFF00"/>
                </a:solidFill>
              </a:rPr>
              <a:t>进行演练；</a:t>
            </a:r>
            <a:endParaRPr lang="zh-CN" altLang="en-US" sz="2800" b="1" dirty="0"/>
          </a:p>
          <a:p>
            <a:pPr fontAlgn="auto">
              <a:lnSpc>
                <a:spcPct val="120000"/>
              </a:lnSpc>
              <a:spcBef>
                <a:spcPts val="0"/>
              </a:spcBef>
              <a:spcAft>
                <a:spcPts val="0"/>
              </a:spcAft>
              <a:defRPr/>
            </a:pPr>
            <a:r>
              <a:rPr lang="en-US" altLang="zh-CN" sz="2800" b="1" dirty="0"/>
              <a:t>5 </a:t>
            </a:r>
            <a:r>
              <a:rPr lang="zh-CN" altLang="en-US" sz="2800" b="1" dirty="0"/>
              <a:t>要推动企业</a:t>
            </a:r>
            <a:r>
              <a:rPr lang="zh-CN" altLang="en-US" sz="2800" b="1" dirty="0">
                <a:sym typeface="+mn-ea"/>
              </a:rPr>
              <a:t>开展</a:t>
            </a:r>
            <a:r>
              <a:rPr lang="zh-CN" altLang="en-US" sz="2800" b="1" dirty="0">
                <a:solidFill>
                  <a:srgbClr val="FFFF00"/>
                </a:solidFill>
                <a:sym typeface="+mn-ea"/>
              </a:rPr>
              <a:t>区域化监控</a:t>
            </a:r>
            <a:r>
              <a:rPr lang="zh-CN" altLang="en-US" sz="2800" b="1" dirty="0">
                <a:sym typeface="+mn-ea"/>
              </a:rPr>
              <a:t>、</a:t>
            </a:r>
            <a:r>
              <a:rPr lang="zh-CN" altLang="en-US" sz="2800" b="1" dirty="0">
                <a:solidFill>
                  <a:srgbClr val="FFFF00"/>
                </a:solidFill>
                <a:sym typeface="+mn-ea"/>
              </a:rPr>
              <a:t>机械化替人</a:t>
            </a:r>
            <a:r>
              <a:rPr lang="zh-CN" altLang="en-US" sz="2800" b="1" dirty="0">
                <a:solidFill>
                  <a:schemeClr val="bg1"/>
                </a:solidFill>
                <a:sym typeface="+mn-ea"/>
              </a:rPr>
              <a:t>、</a:t>
            </a:r>
            <a:r>
              <a:rPr lang="zh-CN" altLang="en-US" sz="2800" b="1" dirty="0">
                <a:solidFill>
                  <a:srgbClr val="FFFF00"/>
                </a:solidFill>
                <a:sym typeface="+mn-ea"/>
              </a:rPr>
              <a:t>信息化追溯</a:t>
            </a:r>
            <a:r>
              <a:rPr lang="zh-CN" altLang="en-US" sz="2800" b="1" dirty="0">
                <a:sym typeface="+mn-ea"/>
              </a:rPr>
              <a:t>工作；</a:t>
            </a:r>
            <a:endParaRPr lang="zh-CN" altLang="en-US" sz="2800" b="1" dirty="0"/>
          </a:p>
          <a:p>
            <a:pPr fontAlgn="auto">
              <a:lnSpc>
                <a:spcPct val="120000"/>
              </a:lnSpc>
              <a:spcBef>
                <a:spcPts val="0"/>
              </a:spcBef>
              <a:spcAft>
                <a:spcPts val="0"/>
              </a:spcAft>
              <a:defRPr/>
            </a:pPr>
            <a:r>
              <a:rPr lang="en-US" altLang="zh-CN" sz="2800" b="1" dirty="0"/>
              <a:t>6 </a:t>
            </a:r>
            <a:r>
              <a:rPr lang="zh-CN" altLang="en-US" sz="2800" b="1" dirty="0"/>
              <a:t>要强化</a:t>
            </a:r>
            <a:r>
              <a:rPr lang="zh-CN" altLang="en-US" sz="2800" b="1" dirty="0">
                <a:sym typeface="+mn-ea"/>
              </a:rPr>
              <a:t>中介机构</a:t>
            </a:r>
            <a:r>
              <a:rPr lang="zh-CN" altLang="en-US" sz="2800" b="1" dirty="0">
                <a:solidFill>
                  <a:srgbClr val="FFFF00"/>
                </a:solidFill>
                <a:sym typeface="+mn-ea"/>
              </a:rPr>
              <a:t>守约尽责</a:t>
            </a:r>
            <a:r>
              <a:rPr lang="zh-CN" altLang="en-US" sz="2800" b="1" dirty="0">
                <a:solidFill>
                  <a:schemeClr val="bg1"/>
                </a:solidFill>
                <a:sym typeface="+mn-ea"/>
              </a:rPr>
              <a:t>，多</a:t>
            </a:r>
            <a:r>
              <a:rPr lang="zh-CN" altLang="en-US" sz="2800" b="1" dirty="0"/>
              <a:t>部门联合开展</a:t>
            </a:r>
            <a:r>
              <a:rPr lang="zh-CN" altLang="en-US" sz="2800" b="1" dirty="0">
                <a:solidFill>
                  <a:srgbClr val="FFFF00"/>
                </a:solidFill>
              </a:rPr>
              <a:t>风险辨识与管控</a:t>
            </a:r>
            <a:r>
              <a:rPr lang="zh-CN" altLang="en-US" sz="2800" b="1" dirty="0">
                <a:solidFill>
                  <a:schemeClr val="bg1"/>
                </a:solidFill>
                <a:latin typeface="微软雅黑" panose="020B0503020204020204" charset="-122"/>
                <a:ea typeface="微软雅黑" panose="020B0503020204020204" charset="-122"/>
              </a:rPr>
              <a:t>。</a:t>
            </a:r>
          </a:p>
        </p:txBody>
      </p:sp>
      <p:sp>
        <p:nvSpPr>
          <p:cNvPr id="3" name="椭圆 2"/>
          <p:cNvSpPr/>
          <p:nvPr/>
        </p:nvSpPr>
        <p:spPr>
          <a:xfrm>
            <a:off x="155575" y="212725"/>
            <a:ext cx="2887663" cy="935038"/>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b="1" dirty="0">
                <a:solidFill>
                  <a:schemeClr val="tx1"/>
                </a:solidFill>
              </a:rPr>
              <a:t>有限空间管理建议</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标题 1"/>
          <p:cNvSpPr>
            <a:spLocks noGrp="1"/>
          </p:cNvSpPr>
          <p:nvPr>
            <p:ph type="title"/>
            <p:custDataLst>
              <p:tags r:id="rId2"/>
            </p:custDataLst>
          </p:nvPr>
        </p:nvSpPr>
        <p:spPr>
          <a:xfrm>
            <a:off x="1343025" y="1182688"/>
            <a:ext cx="9309100" cy="1533525"/>
          </a:xfrm>
        </p:spPr>
        <p:txBody>
          <a:bodyPr/>
          <a:lstStyle/>
          <a:p>
            <a:pPr eaLnBrk="1" hangingPunct="1"/>
            <a:r>
              <a:rPr lang="zh-CN" altLang="en-US" smtClean="0"/>
              <a:t>感谢聆听</a:t>
            </a:r>
          </a:p>
        </p:txBody>
      </p:sp>
      <p:sp>
        <p:nvSpPr>
          <p:cNvPr id="4" name="等腰三角形 3"/>
          <p:cNvSpPr/>
          <p:nvPr/>
        </p:nvSpPr>
        <p:spPr>
          <a:xfrm rot="10800000">
            <a:off x="5651500" y="-14288"/>
            <a:ext cx="889000" cy="225426"/>
          </a:xfrm>
          <a:prstGeom prst="triangle">
            <a:avLst/>
          </a:prstGeom>
          <a:solidFill>
            <a:srgbClr val="1081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705"/>
          </a:p>
        </p:txBody>
      </p:sp>
      <p:sp>
        <p:nvSpPr>
          <p:cNvPr id="12" name="文本框 11"/>
          <p:cNvSpPr txBox="1"/>
          <p:nvPr/>
        </p:nvSpPr>
        <p:spPr>
          <a:xfrm>
            <a:off x="2584450" y="6448425"/>
            <a:ext cx="7334250" cy="384175"/>
          </a:xfrm>
          <a:prstGeom prst="rect">
            <a:avLst/>
          </a:prstGeom>
          <a:noFill/>
        </p:spPr>
        <p:txBody>
          <a:bodyPr>
            <a:spAutoFit/>
          </a:bodyPr>
          <a:lstStyle/>
          <a:p>
            <a:pPr algn="dist" fontAlgn="auto">
              <a:spcBef>
                <a:spcPts val="0"/>
              </a:spcBef>
              <a:spcAft>
                <a:spcPts val="0"/>
              </a:spcAft>
              <a:defRPr/>
            </a:pPr>
            <a:r>
              <a:rPr lang="zh-CN" altLang="en-US" sz="1895">
                <a:solidFill>
                  <a:schemeClr val="bg1"/>
                </a:solidFill>
                <a:latin typeface="+mj-ea"/>
                <a:ea typeface="+mj-ea"/>
              </a:rPr>
              <a:t>福道注册安全工程师事务所 </a:t>
            </a:r>
            <a:endParaRPr lang="en-US" altLang="zh-CN" sz="1895">
              <a:solidFill>
                <a:schemeClr val="bg1"/>
              </a:solidFill>
              <a:latin typeface="+mj-ea"/>
              <a:ea typeface="+mj-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rtlCol="0">
            <a:normAutofit/>
          </a:bodyPr>
          <a:lstStyle/>
          <a:p>
            <a:pPr eaLnBrk="1" fontAlgn="auto" hangingPunct="1">
              <a:spcAft>
                <a:spcPts val="0"/>
              </a:spcAft>
              <a:defRPr/>
            </a:pPr>
            <a:r>
              <a:rPr lang="en-US" altLang="zh-CN" sz="4000" b="1" dirty="0" err="1" smtClean="0">
                <a:solidFill>
                  <a:srgbClr val="FF0000"/>
                </a:solidFill>
                <a:latin typeface="黑体" panose="02010609060101010101" charset="-122"/>
                <a:sym typeface="黑体" panose="02010609060101010101" charset="-122"/>
              </a:rPr>
              <a:t>有限空间</a:t>
            </a:r>
            <a:endParaRPr lang="en-US" altLang="zh-CN" sz="4000" b="1" kern="0" dirty="0" err="1" smtClean="0">
              <a:solidFill>
                <a:srgbClr val="FF0000"/>
              </a:solidFill>
              <a:latin typeface="黑体" panose="02010609060101010101" charset="-122"/>
              <a:ea typeface="仿宋" panose="02010609060101010101" charset="-122"/>
              <a:cs typeface="仿宋" panose="02010609060101010101" charset="-122"/>
              <a:sym typeface="黑体" panose="02010609060101010101" charset="-122"/>
            </a:endParaRPr>
          </a:p>
        </p:txBody>
      </p:sp>
      <p:sp>
        <p:nvSpPr>
          <p:cNvPr id="30722" name="内容占位符 2"/>
          <p:cNvSpPr>
            <a:spLocks noGrp="1"/>
          </p:cNvSpPr>
          <p:nvPr>
            <p:ph sz="half" idx="1"/>
            <p:custDataLst>
              <p:tags r:id="rId3"/>
            </p:custDataLst>
          </p:nvPr>
        </p:nvSpPr>
        <p:spPr>
          <a:xfrm>
            <a:off x="838200" y="1444625"/>
            <a:ext cx="9966325" cy="2087563"/>
          </a:xfrm>
        </p:spPr>
        <p:txBody>
          <a:bodyPr/>
          <a:lstStyle/>
          <a:p>
            <a:pPr marL="342900" indent="-342900">
              <a:spcBef>
                <a:spcPct val="20000"/>
              </a:spcBef>
              <a:buClr>
                <a:schemeClr val="tx1"/>
              </a:buClr>
              <a:buFontTx/>
              <a:buChar char="•"/>
            </a:pPr>
            <a:r>
              <a:rPr lang="en-US" altLang="zh-CN" sz="3200" smtClean="0">
                <a:solidFill>
                  <a:srgbClr val="000000"/>
                </a:solidFill>
                <a:latin typeface="黑体" pitchFamily="49" charset="-122"/>
                <a:sym typeface="黑体" pitchFamily="49" charset="-122"/>
              </a:rPr>
              <a:t>  </a:t>
            </a:r>
            <a:r>
              <a:rPr lang="en-US" sz="3200" b="1" smtClean="0">
                <a:solidFill>
                  <a:srgbClr val="000000"/>
                </a:solidFill>
                <a:latin typeface="黑体" pitchFamily="49" charset="-122"/>
                <a:ea typeface="宋体" charset="-122"/>
                <a:sym typeface="黑体" pitchFamily="49" charset="-122"/>
              </a:rPr>
              <a:t>是指封闭或部分封闭、进出口较为狭窄有限、未被设计为固定工作场所</a:t>
            </a:r>
            <a:r>
              <a:rPr lang="zh-CN" altLang="en-US" sz="3200" b="1" smtClean="0">
                <a:solidFill>
                  <a:srgbClr val="000000"/>
                </a:solidFill>
                <a:latin typeface="黑体" pitchFamily="49" charset="-122"/>
                <a:ea typeface="黑体" pitchFamily="49" charset="-122"/>
                <a:sym typeface="黑体" pitchFamily="49" charset="-122"/>
              </a:rPr>
              <a:t>、</a:t>
            </a:r>
            <a:r>
              <a:rPr lang="en-US" sz="3200" b="1" smtClean="0">
                <a:solidFill>
                  <a:srgbClr val="000000"/>
                </a:solidFill>
                <a:latin typeface="黑体" pitchFamily="49" charset="-122"/>
                <a:ea typeface="宋体" charset="-122"/>
                <a:sym typeface="黑体" pitchFamily="49" charset="-122"/>
              </a:rPr>
              <a:t>自然通风不良</a:t>
            </a:r>
            <a:r>
              <a:rPr lang="zh-CN" altLang="en-US" sz="3200" b="1" smtClean="0">
                <a:solidFill>
                  <a:srgbClr val="000000"/>
                </a:solidFill>
                <a:latin typeface="黑体" pitchFamily="49" charset="-122"/>
                <a:ea typeface="黑体" pitchFamily="49" charset="-122"/>
                <a:sym typeface="黑体" pitchFamily="49" charset="-122"/>
              </a:rPr>
              <a:t>、</a:t>
            </a:r>
            <a:r>
              <a:rPr lang="en-US" sz="3200" b="1" smtClean="0">
                <a:solidFill>
                  <a:srgbClr val="000000"/>
                </a:solidFill>
                <a:latin typeface="黑体" pitchFamily="49" charset="-122"/>
                <a:ea typeface="宋体" charset="-122"/>
                <a:sym typeface="黑体" pitchFamily="49" charset="-122"/>
              </a:rPr>
              <a:t>易造成有毒有害、易燃易爆物质积聚或氧含量不足的空间。</a:t>
            </a:r>
            <a:endParaRPr lang="zh-CN" altLang="en-US" sz="3200" b="1" smtClean="0"/>
          </a:p>
          <a:p>
            <a:pPr marL="342900" indent="-342900">
              <a:spcBef>
                <a:spcPct val="20000"/>
              </a:spcBef>
              <a:buClr>
                <a:schemeClr val="tx1"/>
              </a:buClr>
              <a:buFontTx/>
              <a:buChar char="•"/>
            </a:pPr>
            <a:endParaRPr lang="zh-CN" altLang="en-US" sz="3200" b="1" smtClean="0">
              <a:latin typeface="仿宋" pitchFamily="49" charset="-122"/>
              <a:ea typeface="仿宋" pitchFamily="49" charset="-122"/>
            </a:endParaRPr>
          </a:p>
        </p:txBody>
      </p:sp>
      <p:sp>
        <p:nvSpPr>
          <p:cNvPr id="9" name="等腰三角形 8"/>
          <p:cNvSpPr/>
          <p:nvPr/>
        </p:nvSpPr>
        <p:spPr>
          <a:xfrm rot="10800000">
            <a:off x="5651500" y="-14288"/>
            <a:ext cx="889000" cy="225426"/>
          </a:xfrm>
          <a:prstGeom prst="triangle">
            <a:avLst/>
          </a:prstGeom>
          <a:solidFill>
            <a:srgbClr val="1081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705"/>
          </a:p>
        </p:txBody>
      </p:sp>
      <p:sp>
        <p:nvSpPr>
          <p:cNvPr id="7" name="矩形 6"/>
          <p:cNvSpPr/>
          <p:nvPr/>
        </p:nvSpPr>
        <p:spPr>
          <a:xfrm>
            <a:off x="0" y="6362700"/>
            <a:ext cx="12192000" cy="495300"/>
          </a:xfrm>
          <a:prstGeom prst="rect">
            <a:avLst/>
          </a:prstGeom>
          <a:gradFill flip="none">
            <a:gsLst>
              <a:gs pos="0">
                <a:srgbClr val="14CD68"/>
              </a:gs>
              <a:gs pos="100000">
                <a:srgbClr val="0B6E3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705"/>
          </a:p>
        </p:txBody>
      </p:sp>
      <p:pic>
        <p:nvPicPr>
          <p:cNvPr id="30725" name="Picture 2" descr="H:\有限空间作业照片\酒罐.JPG"/>
          <p:cNvPicPr>
            <a:picLocks noChangeAspect="1" noChangeArrowheads="1"/>
          </p:cNvPicPr>
          <p:nvPr>
            <p:ph sz="half" idx="2"/>
          </p:nvPr>
        </p:nvPicPr>
        <p:blipFill>
          <a:blip r:embed="rId6"/>
          <a:srcRect/>
          <a:stretch>
            <a:fillRect/>
          </a:stretch>
        </p:blipFill>
        <p:spPr>
          <a:xfrm>
            <a:off x="1457325" y="3532188"/>
            <a:ext cx="3706813" cy="2471737"/>
          </a:xfrm>
        </p:spPr>
      </p:pic>
      <p:pic>
        <p:nvPicPr>
          <p:cNvPr id="30726" name="Picture 1" descr="H:\有限空间作业照片\窖池1.JPG"/>
          <p:cNvPicPr>
            <a:picLocks noChangeAspect="1" noChangeArrowheads="1"/>
          </p:cNvPicPr>
          <p:nvPr/>
        </p:nvPicPr>
        <p:blipFill>
          <a:blip r:embed="rId7"/>
          <a:srcRect/>
          <a:stretch>
            <a:fillRect/>
          </a:stretch>
        </p:blipFill>
        <p:spPr bwMode="auto">
          <a:xfrm>
            <a:off x="6305550" y="3532188"/>
            <a:ext cx="3613150" cy="2409825"/>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等腰三角形 8"/>
          <p:cNvSpPr/>
          <p:nvPr/>
        </p:nvSpPr>
        <p:spPr>
          <a:xfrm rot="10800000">
            <a:off x="5651500" y="-14288"/>
            <a:ext cx="889000" cy="225426"/>
          </a:xfrm>
          <a:prstGeom prst="triangle">
            <a:avLst/>
          </a:prstGeom>
          <a:solidFill>
            <a:srgbClr val="1081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705"/>
          </a:p>
        </p:txBody>
      </p:sp>
      <p:sp>
        <p:nvSpPr>
          <p:cNvPr id="10" name="文本框 9"/>
          <p:cNvSpPr txBox="1"/>
          <p:nvPr/>
        </p:nvSpPr>
        <p:spPr>
          <a:xfrm>
            <a:off x="2584450" y="6448425"/>
            <a:ext cx="7334250" cy="384175"/>
          </a:xfrm>
          <a:prstGeom prst="rect">
            <a:avLst/>
          </a:prstGeom>
          <a:noFill/>
        </p:spPr>
        <p:txBody>
          <a:bodyPr>
            <a:spAutoFit/>
          </a:bodyPr>
          <a:lstStyle/>
          <a:p>
            <a:pPr algn="dist" fontAlgn="auto">
              <a:spcBef>
                <a:spcPts val="0"/>
              </a:spcBef>
              <a:spcAft>
                <a:spcPts val="0"/>
              </a:spcAft>
              <a:defRPr/>
            </a:pPr>
            <a:r>
              <a:rPr lang="zh-CN" altLang="en-US" sz="1895">
                <a:solidFill>
                  <a:schemeClr val="bg1"/>
                </a:solidFill>
                <a:latin typeface="+mj-ea"/>
                <a:ea typeface="+mj-ea"/>
              </a:rPr>
              <a:t>福道注册安全工程师事务所 </a:t>
            </a:r>
            <a:endParaRPr lang="en-US" altLang="zh-CN" sz="1895">
              <a:solidFill>
                <a:schemeClr val="bg1"/>
              </a:solidFill>
              <a:latin typeface="+mj-ea"/>
              <a:ea typeface="+mj-ea"/>
            </a:endParaRPr>
          </a:p>
        </p:txBody>
      </p:sp>
      <p:sp>
        <p:nvSpPr>
          <p:cNvPr id="4" name="内容占位符 2"/>
          <p:cNvSpPr>
            <a:spLocks noGrp="1"/>
          </p:cNvSpPr>
          <p:nvPr>
            <p:custDataLst>
              <p:tags r:id="rId2"/>
            </p:custDataLst>
          </p:nvPr>
        </p:nvSpPr>
        <p:spPr>
          <a:xfrm>
            <a:off x="6216650" y="1484313"/>
            <a:ext cx="5797550" cy="39243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fontAlgn="auto">
              <a:lnSpc>
                <a:spcPct val="100000"/>
              </a:lnSpc>
              <a:spcAft>
                <a:spcPts val="0"/>
              </a:spcAft>
              <a:buFont typeface="Arial" panose="020B0604020202020204" pitchFamily="34" charset="0"/>
              <a:buNone/>
              <a:defRPr/>
            </a:pPr>
            <a:endParaRPr lang="en-US" altLang="zh-CN" sz="2000" dirty="0" smtClean="0">
              <a:latin typeface="仿宋" panose="02010609060101010101" charset="-122"/>
              <a:ea typeface="仿宋" panose="02010609060101010101" charset="-122"/>
              <a:cs typeface="仿宋" panose="02010609060101010101" charset="-122"/>
            </a:endParaRPr>
          </a:p>
          <a:p>
            <a:pPr marL="0" indent="0" fontAlgn="auto">
              <a:lnSpc>
                <a:spcPct val="100000"/>
              </a:lnSpc>
              <a:spcAft>
                <a:spcPts val="0"/>
              </a:spcAft>
              <a:buFont typeface="Arial" panose="020B0604020202020204" pitchFamily="34" charset="0"/>
              <a:buNone/>
              <a:defRPr/>
            </a:pPr>
            <a:endParaRPr lang="en-US" altLang="zh-CN" sz="2000" dirty="0" smtClean="0">
              <a:latin typeface="仿宋" panose="02010609060101010101" charset="-122"/>
              <a:ea typeface="仿宋" panose="02010609060101010101" charset="-122"/>
              <a:cs typeface="仿宋" panose="02010609060101010101" charset="-122"/>
            </a:endParaRPr>
          </a:p>
        </p:txBody>
      </p:sp>
      <p:sp>
        <p:nvSpPr>
          <p:cNvPr id="32772" name="文本框 13"/>
          <p:cNvSpPr txBox="1">
            <a:spLocks noChangeArrowheads="1"/>
          </p:cNvSpPr>
          <p:nvPr/>
        </p:nvSpPr>
        <p:spPr bwMode="auto">
          <a:xfrm>
            <a:off x="1444625" y="1298575"/>
            <a:ext cx="8893175" cy="1552575"/>
          </a:xfrm>
          <a:prstGeom prst="rect">
            <a:avLst/>
          </a:prstGeom>
          <a:noFill/>
          <a:ln w="9525">
            <a:noFill/>
            <a:miter lim="800000"/>
            <a:headEnd/>
            <a:tailEnd/>
          </a:ln>
        </p:spPr>
        <p:txBody>
          <a:bodyPr>
            <a:spAutoFit/>
          </a:bodyPr>
          <a:lstStyle/>
          <a:p>
            <a:pPr>
              <a:lnSpc>
                <a:spcPts val="4400"/>
              </a:lnSpc>
              <a:tabLst>
                <a:tab pos="76200" algn="l"/>
                <a:tab pos="1409700" algn="l"/>
              </a:tabLst>
            </a:pPr>
            <a:r>
              <a:rPr lang="en-US" sz="3600" b="1">
                <a:solidFill>
                  <a:srgbClr val="FF0000"/>
                </a:solidFill>
                <a:latin typeface="黑体" pitchFamily="49" charset="-122"/>
                <a:ea typeface="黑体" pitchFamily="49" charset="-122"/>
                <a:sym typeface="黑体" pitchFamily="49" charset="-122"/>
              </a:rPr>
              <a:t>有限空间</a:t>
            </a:r>
            <a:r>
              <a:rPr lang="zh-CN" altLang="en-US" sz="3600" b="1">
                <a:solidFill>
                  <a:srgbClr val="FF0000"/>
                </a:solidFill>
                <a:latin typeface="黑体" pitchFamily="49" charset="-122"/>
                <a:ea typeface="黑体" pitchFamily="49" charset="-122"/>
                <a:sym typeface="黑体" pitchFamily="49" charset="-122"/>
              </a:rPr>
              <a:t>作业</a:t>
            </a:r>
            <a:endParaRPr lang="en-US" sz="3600" b="1">
              <a:solidFill>
                <a:srgbClr val="FF0000"/>
              </a:solidFill>
              <a:latin typeface="黑体" pitchFamily="49" charset="-122"/>
              <a:sym typeface="黑体" pitchFamily="49" charset="-122"/>
            </a:endParaRPr>
          </a:p>
          <a:p>
            <a:pPr>
              <a:lnSpc>
                <a:spcPts val="3500"/>
              </a:lnSpc>
              <a:tabLst>
                <a:tab pos="76200" algn="l"/>
                <a:tab pos="1409700" algn="l"/>
              </a:tabLst>
            </a:pPr>
            <a:r>
              <a:rPr lang="en-US" sz="2800">
                <a:solidFill>
                  <a:srgbClr val="000000"/>
                </a:solidFill>
                <a:latin typeface="Lucida Sans Unicode" pitchFamily="34" charset="0"/>
                <a:sym typeface="Lucida Sans Unicode" pitchFamily="34" charset="0"/>
              </a:rPr>
              <a:t>       </a:t>
            </a:r>
            <a:r>
              <a:rPr lang="en-US" sz="3200" b="1">
                <a:solidFill>
                  <a:srgbClr val="000000"/>
                </a:solidFill>
                <a:latin typeface="黑体" pitchFamily="49" charset="-122"/>
                <a:sym typeface="黑体" pitchFamily="49" charset="-122"/>
              </a:rPr>
              <a:t>是指作业人员进入有限空间实施的作业活动。作业包括施工、维修、保养、清理等。</a:t>
            </a:r>
            <a:endParaRPr lang="en-US" altLang="en-US" sz="3200" b="1">
              <a:solidFill>
                <a:srgbClr val="000000"/>
              </a:solidFill>
              <a:latin typeface="黑体" pitchFamily="49" charset="-122"/>
              <a:sym typeface="黑体" pitchFamily="49" charset="-122"/>
            </a:endParaRPr>
          </a:p>
        </p:txBody>
      </p:sp>
      <p:pic>
        <p:nvPicPr>
          <p:cNvPr id="32773" name="图片 3" descr="图片2.png"/>
          <p:cNvPicPr>
            <a:picLocks noChangeAspect="1" noChangeArrowheads="1"/>
          </p:cNvPicPr>
          <p:nvPr/>
        </p:nvPicPr>
        <p:blipFill>
          <a:blip r:embed="rId5"/>
          <a:srcRect/>
          <a:stretch>
            <a:fillRect/>
          </a:stretch>
        </p:blipFill>
        <p:spPr bwMode="auto">
          <a:xfrm>
            <a:off x="1874838" y="3094038"/>
            <a:ext cx="2609850" cy="2868612"/>
          </a:xfrm>
          <a:prstGeom prst="rect">
            <a:avLst/>
          </a:prstGeom>
          <a:noFill/>
          <a:ln w="9525">
            <a:noFill/>
            <a:miter lim="800000"/>
            <a:headEnd/>
            <a:tailEnd/>
          </a:ln>
        </p:spPr>
      </p:pic>
      <p:pic>
        <p:nvPicPr>
          <p:cNvPr id="32774" name="Picture 1" descr="H:\有限空间图片\图片8.jpg"/>
          <p:cNvPicPr>
            <a:picLocks noChangeAspect="1" noChangeArrowheads="1"/>
          </p:cNvPicPr>
          <p:nvPr/>
        </p:nvPicPr>
        <p:blipFill>
          <a:blip r:embed="rId6"/>
          <a:srcRect/>
          <a:stretch>
            <a:fillRect/>
          </a:stretch>
        </p:blipFill>
        <p:spPr bwMode="auto">
          <a:xfrm>
            <a:off x="6702425" y="3094038"/>
            <a:ext cx="3522663" cy="26543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文本框 15"/>
          <p:cNvSpPr txBox="1">
            <a:spLocks noChangeArrowheads="1"/>
          </p:cNvSpPr>
          <p:nvPr>
            <p:custDataLst>
              <p:tags r:id="rId2"/>
            </p:custDataLst>
          </p:nvPr>
        </p:nvSpPr>
        <p:spPr bwMode="auto">
          <a:xfrm>
            <a:off x="5187950" y="2670175"/>
            <a:ext cx="6899275" cy="1320800"/>
          </a:xfrm>
          <a:prstGeom prst="rect">
            <a:avLst/>
          </a:prstGeom>
          <a:noFill/>
          <a:ln w="9525">
            <a:noFill/>
            <a:miter lim="800000"/>
            <a:headEnd/>
            <a:tailEnd/>
          </a:ln>
        </p:spPr>
        <p:txBody>
          <a:bodyPr lIns="90000" tIns="46800" rIns="90000" bIns="46800" anchor="b"/>
          <a:lstStyle/>
          <a:p>
            <a:pPr>
              <a:lnSpc>
                <a:spcPts val="4800"/>
              </a:lnSpc>
            </a:pPr>
            <a:r>
              <a:rPr lang="zh-CN" altLang="zh-CN" sz="4800" b="1">
                <a:solidFill>
                  <a:schemeClr val="tx2"/>
                </a:solidFill>
                <a:ea typeface="黑体" pitchFamily="49" charset="-122"/>
              </a:rPr>
              <a:t>风险危害、事故案例</a:t>
            </a:r>
          </a:p>
          <a:p>
            <a:pPr>
              <a:lnSpc>
                <a:spcPts val="4800"/>
              </a:lnSpc>
            </a:pPr>
            <a:r>
              <a:rPr lang="zh-CN" altLang="zh-CN" sz="4800" b="1">
                <a:solidFill>
                  <a:schemeClr val="tx2"/>
                </a:solidFill>
                <a:ea typeface="黑体" pitchFamily="49" charset="-122"/>
              </a:rPr>
              <a:t>回顾及分析</a:t>
            </a:r>
          </a:p>
        </p:txBody>
      </p:sp>
      <p:sp>
        <p:nvSpPr>
          <p:cNvPr id="18" name="文本框 17"/>
          <p:cNvSpPr txBox="1"/>
          <p:nvPr>
            <p:custDataLst>
              <p:tags r:id="rId3"/>
            </p:custDataLst>
          </p:nvPr>
        </p:nvSpPr>
        <p:spPr>
          <a:xfrm>
            <a:off x="263525" y="2636838"/>
            <a:ext cx="3816350" cy="11525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anchor="ctr">
            <a:normAutofit/>
          </a:bodyPr>
          <a:lstStyle>
            <a:defPPr>
              <a:defRPr lang="zh-CN"/>
            </a:defPPr>
            <a:lvl1pPr algn="ctr">
              <a:defRPr sz="66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fontAlgn="auto">
              <a:spcBef>
                <a:spcPts val="0"/>
              </a:spcBef>
              <a:spcAft>
                <a:spcPts val="0"/>
              </a:spcAft>
              <a:defRPr/>
            </a:pPr>
            <a:r>
              <a:rPr lang="zh-CN" altLang="en-US" smtClean="0"/>
              <a:t>二</a:t>
            </a:r>
          </a:p>
        </p:txBody>
      </p:sp>
      <p:sp>
        <p:nvSpPr>
          <p:cNvPr id="9" name="等腰三角形 8"/>
          <p:cNvSpPr/>
          <p:nvPr/>
        </p:nvSpPr>
        <p:spPr>
          <a:xfrm rot="10800000">
            <a:off x="5651500" y="-14288"/>
            <a:ext cx="889000" cy="225426"/>
          </a:xfrm>
          <a:prstGeom prst="triangle">
            <a:avLst/>
          </a:prstGeom>
          <a:solidFill>
            <a:srgbClr val="1081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705"/>
          </a:p>
        </p:txBody>
      </p:sp>
      <p:sp>
        <p:nvSpPr>
          <p:cNvPr id="7" name="文本框 6"/>
          <p:cNvSpPr txBox="1"/>
          <p:nvPr/>
        </p:nvSpPr>
        <p:spPr>
          <a:xfrm>
            <a:off x="2584450" y="6448425"/>
            <a:ext cx="7334250" cy="384175"/>
          </a:xfrm>
          <a:prstGeom prst="rect">
            <a:avLst/>
          </a:prstGeom>
          <a:noFill/>
        </p:spPr>
        <p:txBody>
          <a:bodyPr>
            <a:spAutoFit/>
          </a:bodyPr>
          <a:lstStyle/>
          <a:p>
            <a:pPr algn="dist" fontAlgn="auto">
              <a:spcBef>
                <a:spcPts val="0"/>
              </a:spcBef>
              <a:spcAft>
                <a:spcPts val="0"/>
              </a:spcAft>
              <a:defRPr/>
            </a:pPr>
            <a:r>
              <a:rPr lang="zh-CN" altLang="en-US" sz="1895">
                <a:solidFill>
                  <a:schemeClr val="bg1"/>
                </a:solidFill>
                <a:latin typeface="+mj-ea"/>
                <a:ea typeface="+mj-ea"/>
              </a:rPr>
              <a:t>福道注册安全工程师事务所 </a:t>
            </a:r>
            <a:endParaRPr lang="en-US" altLang="zh-CN" sz="1895">
              <a:solidFill>
                <a:schemeClr val="bg1"/>
              </a:solidFill>
              <a:latin typeface="+mj-ea"/>
              <a:ea typeface="+mj-ea"/>
            </a:endParaRPr>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等腰三角形 8"/>
          <p:cNvSpPr/>
          <p:nvPr/>
        </p:nvSpPr>
        <p:spPr>
          <a:xfrm rot="10800000">
            <a:off x="5651500" y="-14288"/>
            <a:ext cx="889000" cy="225426"/>
          </a:xfrm>
          <a:prstGeom prst="triangle">
            <a:avLst/>
          </a:prstGeom>
          <a:solidFill>
            <a:srgbClr val="1081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705"/>
          </a:p>
        </p:txBody>
      </p:sp>
      <p:sp>
        <p:nvSpPr>
          <p:cNvPr id="10" name="文本框 9"/>
          <p:cNvSpPr txBox="1"/>
          <p:nvPr/>
        </p:nvSpPr>
        <p:spPr>
          <a:xfrm>
            <a:off x="2584450" y="6448425"/>
            <a:ext cx="7334250" cy="384175"/>
          </a:xfrm>
          <a:prstGeom prst="rect">
            <a:avLst/>
          </a:prstGeom>
          <a:noFill/>
        </p:spPr>
        <p:txBody>
          <a:bodyPr>
            <a:spAutoFit/>
          </a:bodyPr>
          <a:lstStyle/>
          <a:p>
            <a:pPr algn="dist" fontAlgn="auto">
              <a:spcBef>
                <a:spcPts val="0"/>
              </a:spcBef>
              <a:spcAft>
                <a:spcPts val="0"/>
              </a:spcAft>
              <a:defRPr/>
            </a:pPr>
            <a:r>
              <a:rPr lang="zh-CN" altLang="en-US" sz="1895">
                <a:solidFill>
                  <a:schemeClr val="bg1"/>
                </a:solidFill>
                <a:latin typeface="+mj-ea"/>
                <a:ea typeface="+mj-ea"/>
              </a:rPr>
              <a:t>福道注册安全工程师事务所 </a:t>
            </a:r>
            <a:endParaRPr lang="en-US" altLang="zh-CN" sz="1895">
              <a:solidFill>
                <a:schemeClr val="bg1"/>
              </a:solidFill>
              <a:latin typeface="+mj-ea"/>
              <a:ea typeface="+mj-ea"/>
            </a:endParaRPr>
          </a:p>
        </p:txBody>
      </p:sp>
      <p:sp>
        <p:nvSpPr>
          <p:cNvPr id="7171" name="TextBox 4"/>
          <p:cNvSpPr>
            <a:spLocks noChangeArrowheads="1"/>
          </p:cNvSpPr>
          <p:nvPr/>
        </p:nvSpPr>
        <p:spPr bwMode="auto">
          <a:xfrm>
            <a:off x="1401763" y="1012825"/>
            <a:ext cx="7964487" cy="4830763"/>
          </a:xfrm>
          <a:prstGeom prst="rect">
            <a:avLst/>
          </a:prstGeom>
          <a:noFill/>
          <a:ln w="9525">
            <a:noFill/>
            <a:miter lim="800000"/>
          </a:ln>
        </p:spPr>
        <p:txBody>
          <a:bodyPr>
            <a:spAutoFit/>
          </a:bodyPr>
          <a:lstStyle/>
          <a:p>
            <a:pPr fontAlgn="auto">
              <a:spcBef>
                <a:spcPts val="0"/>
              </a:spcBef>
              <a:spcAft>
                <a:spcPts val="0"/>
              </a:spcAft>
              <a:buFont typeface="Wingdings" panose="05000000000000000000" pitchFamily="2" charset="2"/>
              <a:buChar char="u"/>
              <a:tabLst>
                <a:tab pos="76200" algn="l"/>
                <a:tab pos="1409700" algn="l"/>
              </a:tabLst>
              <a:defRPr/>
            </a:pPr>
            <a:r>
              <a:rPr lang="en-US" sz="2800" dirty="0">
                <a:solidFill>
                  <a:srgbClr val="CC0000"/>
                </a:solidFill>
                <a:latin typeface="+mn-ea"/>
                <a:ea typeface="+mn-ea"/>
                <a:sym typeface="Wingdings" panose="05000000000000000000" pitchFamily="2" charset="2"/>
              </a:rPr>
              <a:t> </a:t>
            </a:r>
            <a:r>
              <a:rPr lang="en-US" sz="2800" b="1" dirty="0" err="1">
                <a:solidFill>
                  <a:srgbClr val="FF0000"/>
                </a:solidFill>
                <a:latin typeface="+mn-ea"/>
                <a:ea typeface="+mn-ea"/>
                <a:sym typeface="黑体" panose="02010609060101010101" charset="-122"/>
              </a:rPr>
              <a:t>窒息</a:t>
            </a:r>
            <a:r>
              <a:rPr lang="zh-CN" altLang="en-US" sz="2800" b="1" dirty="0">
                <a:solidFill>
                  <a:srgbClr val="FF0000"/>
                </a:solidFill>
                <a:latin typeface="+mn-ea"/>
                <a:ea typeface="+mn-ea"/>
                <a:sym typeface="黑体" panose="02010609060101010101" charset="-122"/>
              </a:rPr>
              <a:t>（</a:t>
            </a:r>
            <a:r>
              <a:rPr lang="en-US" sz="2800" b="1" dirty="0" err="1">
                <a:solidFill>
                  <a:srgbClr val="FF0000"/>
                </a:solidFill>
                <a:latin typeface="+mn-ea"/>
                <a:ea typeface="+mn-ea"/>
                <a:sym typeface="黑体" panose="02010609060101010101" charset="-122"/>
              </a:rPr>
              <a:t>缺氧</a:t>
            </a:r>
            <a:r>
              <a:rPr lang="zh-CN" altLang="en-US" sz="2800" b="1" dirty="0">
                <a:solidFill>
                  <a:srgbClr val="FF0000"/>
                </a:solidFill>
                <a:latin typeface="+mn-ea"/>
                <a:ea typeface="+mn-ea"/>
                <a:sym typeface="黑体" panose="02010609060101010101" charset="-122"/>
              </a:rPr>
              <a:t>）</a:t>
            </a:r>
            <a:endParaRPr lang="en-US" sz="2800" b="1" dirty="0">
              <a:solidFill>
                <a:srgbClr val="FF0000"/>
              </a:solidFill>
              <a:latin typeface="+mn-ea"/>
              <a:ea typeface="+mn-ea"/>
              <a:sym typeface="黑体" panose="02010609060101010101" charset="-122"/>
            </a:endParaRPr>
          </a:p>
          <a:p>
            <a:pPr fontAlgn="auto">
              <a:spcBef>
                <a:spcPts val="0"/>
              </a:spcBef>
              <a:spcAft>
                <a:spcPts val="0"/>
              </a:spcAft>
              <a:tabLst>
                <a:tab pos="76200" algn="l"/>
                <a:tab pos="1409700" algn="l"/>
              </a:tabLst>
              <a:defRPr/>
            </a:pPr>
            <a:r>
              <a:rPr lang="en-US" sz="2800" b="1" dirty="0" err="1">
                <a:solidFill>
                  <a:srgbClr val="000000"/>
                </a:solidFill>
                <a:latin typeface="+mn-ea"/>
                <a:ea typeface="+mn-ea"/>
                <a:sym typeface="黑体" panose="02010609060101010101" charset="-122"/>
              </a:rPr>
              <a:t>二氧化碳、氮气、氩气、甲烷和水蒸气等</a:t>
            </a:r>
            <a:r>
              <a:rPr lang="zh-CN" altLang="en-US" sz="2800" b="1" dirty="0">
                <a:solidFill>
                  <a:srgbClr val="000000"/>
                </a:solidFill>
                <a:latin typeface="+mn-ea"/>
                <a:ea typeface="+mn-ea"/>
                <a:sym typeface="黑体" panose="02010609060101010101" charset="-122"/>
              </a:rPr>
              <a:t>；</a:t>
            </a:r>
            <a:endParaRPr lang="en-US" sz="2800" b="1" dirty="0">
              <a:solidFill>
                <a:srgbClr val="000000"/>
              </a:solidFill>
              <a:latin typeface="+mn-ea"/>
              <a:ea typeface="+mn-ea"/>
              <a:sym typeface="黑体" panose="02010609060101010101" charset="-122"/>
            </a:endParaRPr>
          </a:p>
          <a:p>
            <a:pPr fontAlgn="auto">
              <a:spcBef>
                <a:spcPts val="0"/>
              </a:spcBef>
              <a:spcAft>
                <a:spcPts val="0"/>
              </a:spcAft>
              <a:tabLst>
                <a:tab pos="76200" algn="l"/>
                <a:tab pos="1409700" algn="l"/>
              </a:tabLst>
              <a:defRPr/>
            </a:pPr>
            <a:endParaRPr lang="en-US" sz="2800" b="1" dirty="0">
              <a:solidFill>
                <a:srgbClr val="000000"/>
              </a:solidFill>
              <a:latin typeface="+mn-ea"/>
              <a:ea typeface="+mn-ea"/>
              <a:sym typeface="黑体" panose="02010609060101010101" charset="-122"/>
            </a:endParaRPr>
          </a:p>
          <a:p>
            <a:pPr fontAlgn="auto">
              <a:spcBef>
                <a:spcPts val="0"/>
              </a:spcBef>
              <a:spcAft>
                <a:spcPts val="0"/>
              </a:spcAft>
              <a:buFont typeface="Wingdings" panose="05000000000000000000" pitchFamily="2" charset="2"/>
              <a:buChar char="u"/>
              <a:tabLst>
                <a:tab pos="76200" algn="l"/>
                <a:tab pos="1409700" algn="l"/>
              </a:tabLst>
              <a:defRPr/>
            </a:pPr>
            <a:r>
              <a:rPr lang="en-US" sz="2800" b="1" dirty="0">
                <a:solidFill>
                  <a:srgbClr val="CC0000"/>
                </a:solidFill>
                <a:latin typeface="+mn-ea"/>
                <a:ea typeface="+mn-ea"/>
                <a:sym typeface="Wingdings" panose="05000000000000000000" pitchFamily="2" charset="2"/>
              </a:rPr>
              <a:t> </a:t>
            </a:r>
            <a:r>
              <a:rPr lang="en-US" sz="2800" b="1" dirty="0" err="1">
                <a:solidFill>
                  <a:srgbClr val="FF0000"/>
                </a:solidFill>
                <a:latin typeface="+mn-ea"/>
                <a:ea typeface="+mn-ea"/>
                <a:sym typeface="黑体" panose="02010609060101010101" charset="-122"/>
              </a:rPr>
              <a:t>中毒</a:t>
            </a:r>
            <a:endParaRPr lang="en-US" sz="2800" b="1" dirty="0">
              <a:solidFill>
                <a:srgbClr val="FF0000"/>
              </a:solidFill>
              <a:latin typeface="+mn-ea"/>
              <a:ea typeface="+mn-ea"/>
              <a:sym typeface="黑体" panose="02010609060101010101" charset="-122"/>
            </a:endParaRPr>
          </a:p>
          <a:p>
            <a:pPr fontAlgn="auto">
              <a:spcBef>
                <a:spcPts val="0"/>
              </a:spcBef>
              <a:spcAft>
                <a:spcPts val="0"/>
              </a:spcAft>
              <a:tabLst>
                <a:tab pos="76200" algn="l"/>
                <a:tab pos="1409700" algn="l"/>
              </a:tabLst>
              <a:defRPr/>
            </a:pPr>
            <a:r>
              <a:rPr lang="en-US" sz="2800" b="1" dirty="0" err="1">
                <a:solidFill>
                  <a:srgbClr val="0070C0"/>
                </a:solidFill>
                <a:latin typeface="+mn-ea"/>
                <a:ea typeface="+mn-ea"/>
                <a:sym typeface="黑体" panose="02010609060101010101" charset="-122"/>
              </a:rPr>
              <a:t>硫化氢</a:t>
            </a:r>
            <a:r>
              <a:rPr lang="en-US" sz="2800" b="1" dirty="0" err="1">
                <a:solidFill>
                  <a:srgbClr val="000000"/>
                </a:solidFill>
                <a:latin typeface="+mn-ea"/>
                <a:ea typeface="+mn-ea"/>
                <a:sym typeface="黑体" panose="02010609060101010101" charset="-122"/>
              </a:rPr>
              <a:t>、一氧化碳、苯、甲苯、二甲苯等</a:t>
            </a:r>
            <a:r>
              <a:rPr lang="zh-CN" altLang="en-US" sz="2800" b="1" dirty="0">
                <a:solidFill>
                  <a:srgbClr val="000000"/>
                </a:solidFill>
                <a:latin typeface="+mn-ea"/>
                <a:ea typeface="+mn-ea"/>
                <a:sym typeface="黑体" panose="02010609060101010101" charset="-122"/>
              </a:rPr>
              <a:t>；</a:t>
            </a:r>
            <a:endParaRPr lang="en-US" sz="2800" b="1" dirty="0">
              <a:solidFill>
                <a:srgbClr val="000000"/>
              </a:solidFill>
              <a:latin typeface="+mn-ea"/>
              <a:ea typeface="+mn-ea"/>
              <a:sym typeface="黑体" panose="02010609060101010101" charset="-122"/>
            </a:endParaRPr>
          </a:p>
          <a:p>
            <a:pPr fontAlgn="auto">
              <a:spcBef>
                <a:spcPts val="0"/>
              </a:spcBef>
              <a:spcAft>
                <a:spcPts val="0"/>
              </a:spcAft>
              <a:tabLst>
                <a:tab pos="76200" algn="l"/>
                <a:tab pos="1409700" algn="l"/>
              </a:tabLst>
              <a:defRPr/>
            </a:pPr>
            <a:endParaRPr lang="en-US" sz="2800" b="1" dirty="0">
              <a:solidFill>
                <a:srgbClr val="000000"/>
              </a:solidFill>
              <a:latin typeface="+mn-ea"/>
              <a:ea typeface="+mn-ea"/>
              <a:sym typeface="黑体" panose="02010609060101010101" charset="-122"/>
            </a:endParaRPr>
          </a:p>
          <a:p>
            <a:pPr fontAlgn="auto">
              <a:spcBef>
                <a:spcPts val="0"/>
              </a:spcBef>
              <a:spcAft>
                <a:spcPts val="0"/>
              </a:spcAft>
              <a:buFont typeface="Wingdings" panose="05000000000000000000" pitchFamily="2" charset="2"/>
              <a:buChar char="u"/>
              <a:tabLst>
                <a:tab pos="76200" algn="l"/>
                <a:tab pos="1409700" algn="l"/>
              </a:tabLst>
              <a:defRPr/>
            </a:pPr>
            <a:r>
              <a:rPr lang="en-US" sz="2800" b="1" dirty="0">
                <a:solidFill>
                  <a:srgbClr val="CC0000"/>
                </a:solidFill>
                <a:latin typeface="+mn-ea"/>
                <a:ea typeface="+mn-ea"/>
                <a:sym typeface="Wingdings" panose="05000000000000000000" pitchFamily="2" charset="2"/>
              </a:rPr>
              <a:t> </a:t>
            </a:r>
            <a:r>
              <a:rPr lang="en-US" sz="2800" b="1" dirty="0">
                <a:solidFill>
                  <a:srgbClr val="FF0000"/>
                </a:solidFill>
                <a:latin typeface="+mn-ea"/>
                <a:ea typeface="+mn-ea"/>
                <a:sym typeface="黑体" panose="02010609060101010101" charset="-122"/>
              </a:rPr>
              <a:t>爆</a:t>
            </a:r>
            <a:r>
              <a:rPr lang="zh-CN" altLang="en-US" sz="2800" b="1" dirty="0">
                <a:solidFill>
                  <a:srgbClr val="FF0000"/>
                </a:solidFill>
                <a:latin typeface="+mn-ea"/>
                <a:ea typeface="+mn-ea"/>
                <a:sym typeface="黑体" panose="02010609060101010101" charset="-122"/>
              </a:rPr>
              <a:t>燃</a:t>
            </a:r>
            <a:r>
              <a:rPr lang="en-US" altLang="zh-CN" sz="2800" b="1" dirty="0">
                <a:solidFill>
                  <a:srgbClr val="FF0000"/>
                </a:solidFill>
                <a:latin typeface="+mn-ea"/>
                <a:ea typeface="+mn-ea"/>
                <a:sym typeface="黑体" panose="02010609060101010101" charset="-122"/>
              </a:rPr>
              <a:t>/</a:t>
            </a:r>
            <a:r>
              <a:rPr lang="zh-CN" altLang="en-US" sz="2800" b="1" dirty="0">
                <a:solidFill>
                  <a:srgbClr val="FF0000"/>
                </a:solidFill>
                <a:latin typeface="+mn-ea"/>
                <a:ea typeface="+mn-ea"/>
                <a:sym typeface="黑体" panose="02010609060101010101" charset="-122"/>
              </a:rPr>
              <a:t>爆炸</a:t>
            </a:r>
            <a:endParaRPr lang="en-US" sz="2800" b="1" dirty="0">
              <a:solidFill>
                <a:srgbClr val="FF0000"/>
              </a:solidFill>
              <a:latin typeface="+mn-ea"/>
              <a:ea typeface="+mn-ea"/>
              <a:sym typeface="黑体" panose="02010609060101010101" charset="-122"/>
            </a:endParaRPr>
          </a:p>
          <a:p>
            <a:pPr fontAlgn="auto">
              <a:spcBef>
                <a:spcPts val="0"/>
              </a:spcBef>
              <a:spcAft>
                <a:spcPts val="0"/>
              </a:spcAft>
              <a:tabLst>
                <a:tab pos="76200" algn="l"/>
                <a:tab pos="1409700" algn="l"/>
              </a:tabLst>
              <a:defRPr/>
            </a:pPr>
            <a:r>
              <a:rPr lang="en-US" sz="2800" b="1" dirty="0" err="1">
                <a:solidFill>
                  <a:srgbClr val="0070C0"/>
                </a:solidFill>
                <a:latin typeface="+mn-ea"/>
                <a:ea typeface="+mn-ea"/>
                <a:sym typeface="黑体" panose="02010609060101010101" charset="-122"/>
              </a:rPr>
              <a:t>甲烷</a:t>
            </a:r>
            <a:r>
              <a:rPr lang="en-US" sz="2800" b="1" dirty="0" err="1">
                <a:solidFill>
                  <a:srgbClr val="000000"/>
                </a:solidFill>
                <a:latin typeface="+mn-ea"/>
                <a:ea typeface="+mn-ea"/>
                <a:sym typeface="黑体" panose="02010609060101010101" charset="-122"/>
              </a:rPr>
              <a:t>、</a:t>
            </a:r>
            <a:r>
              <a:rPr lang="en-US" sz="2800" b="1" dirty="0" err="1">
                <a:solidFill>
                  <a:schemeClr val="accent1"/>
                </a:solidFill>
                <a:effectLst>
                  <a:outerShdw blurRad="38100" dist="25400" dir="5400000" algn="ctr" rotWithShape="0">
                    <a:srgbClr val="6E747A">
                      <a:alpha val="43000"/>
                    </a:srgbClr>
                  </a:outerShdw>
                </a:effectLst>
                <a:latin typeface="+mn-ea"/>
                <a:ea typeface="+mn-ea"/>
                <a:sym typeface="黑体" panose="02010609060101010101" charset="-122"/>
              </a:rPr>
              <a:t>氢气</a:t>
            </a:r>
            <a:r>
              <a:rPr lang="en-US" sz="2800" b="1" dirty="0" err="1">
                <a:solidFill>
                  <a:srgbClr val="000000"/>
                </a:solidFill>
                <a:latin typeface="+mn-ea"/>
                <a:ea typeface="+mn-ea"/>
                <a:sym typeface="黑体" panose="02010609060101010101" charset="-122"/>
              </a:rPr>
              <a:t>、挥发性有机化合物、可燃性粉尘</a:t>
            </a:r>
            <a:r>
              <a:rPr lang="zh-CN" altLang="en-US" sz="2800" b="1" dirty="0">
                <a:solidFill>
                  <a:srgbClr val="000000"/>
                </a:solidFill>
                <a:latin typeface="+mn-ea"/>
                <a:ea typeface="+mn-ea"/>
                <a:sym typeface="黑体" panose="02010609060101010101" charset="-122"/>
              </a:rPr>
              <a:t>；</a:t>
            </a:r>
            <a:endParaRPr lang="en-US" sz="2800" b="1" dirty="0">
              <a:solidFill>
                <a:srgbClr val="000000"/>
              </a:solidFill>
              <a:latin typeface="+mn-ea"/>
              <a:ea typeface="+mn-ea"/>
              <a:sym typeface="黑体" panose="02010609060101010101" charset="-122"/>
            </a:endParaRPr>
          </a:p>
          <a:p>
            <a:pPr fontAlgn="auto">
              <a:spcBef>
                <a:spcPts val="0"/>
              </a:spcBef>
              <a:spcAft>
                <a:spcPts val="0"/>
              </a:spcAft>
              <a:tabLst>
                <a:tab pos="76200" algn="l"/>
                <a:tab pos="1409700" algn="l"/>
              </a:tabLst>
              <a:defRPr/>
            </a:pPr>
            <a:endParaRPr lang="en-US" sz="2800" b="1" dirty="0">
              <a:solidFill>
                <a:srgbClr val="000000"/>
              </a:solidFill>
              <a:latin typeface="+mn-ea"/>
              <a:ea typeface="+mn-ea"/>
              <a:sym typeface="黑体" panose="02010609060101010101" charset="-122"/>
            </a:endParaRPr>
          </a:p>
          <a:p>
            <a:pPr fontAlgn="auto">
              <a:spcBef>
                <a:spcPts val="0"/>
              </a:spcBef>
              <a:spcAft>
                <a:spcPts val="0"/>
              </a:spcAft>
              <a:buFont typeface="Wingdings" panose="05000000000000000000" pitchFamily="2" charset="2"/>
              <a:buChar char="u"/>
              <a:tabLst>
                <a:tab pos="76200" algn="l"/>
                <a:tab pos="1409700" algn="l"/>
              </a:tabLst>
              <a:defRPr/>
            </a:pPr>
            <a:r>
              <a:rPr lang="en-US" sz="2800" b="1" dirty="0" err="1">
                <a:solidFill>
                  <a:srgbClr val="FF0000"/>
                </a:solidFill>
                <a:latin typeface="+mn-ea"/>
                <a:ea typeface="+mn-ea"/>
                <a:sym typeface="黑体" panose="02010609060101010101" charset="-122"/>
              </a:rPr>
              <a:t>其他危害</a:t>
            </a:r>
            <a:r>
              <a:rPr lang="en-US" sz="2800" b="1" dirty="0" err="1">
                <a:solidFill>
                  <a:srgbClr val="000000"/>
                </a:solidFill>
                <a:latin typeface="+mn-ea"/>
                <a:ea typeface="+mn-ea"/>
                <a:sym typeface="黑体" panose="02010609060101010101" charset="-122"/>
              </a:rPr>
              <a:t>，如</a:t>
            </a:r>
            <a:r>
              <a:rPr lang="zh-CN" altLang="en-US" sz="2800" b="1" dirty="0">
                <a:solidFill>
                  <a:srgbClr val="000000"/>
                </a:solidFill>
                <a:latin typeface="+mn-ea"/>
                <a:ea typeface="+mn-ea"/>
                <a:sym typeface="黑体" panose="02010609060101010101" charset="-122"/>
              </a:rPr>
              <a:t>中暑、</a:t>
            </a:r>
            <a:r>
              <a:rPr lang="en-US" sz="2800" b="1" dirty="0" err="1">
                <a:solidFill>
                  <a:srgbClr val="0070C0"/>
                </a:solidFill>
                <a:latin typeface="+mn-ea"/>
                <a:ea typeface="+mn-ea"/>
                <a:sym typeface="黑体" panose="02010609060101010101" charset="-122"/>
              </a:rPr>
              <a:t>淹溺、高处坠落</a:t>
            </a:r>
            <a:r>
              <a:rPr lang="en-US" sz="2800" b="1" dirty="0">
                <a:solidFill>
                  <a:srgbClr val="000000"/>
                </a:solidFill>
                <a:latin typeface="+mn-ea"/>
                <a:ea typeface="+mn-ea"/>
                <a:sym typeface="黑体" panose="02010609060101010101" charset="-122"/>
              </a:rPr>
              <a:t>、</a:t>
            </a:r>
            <a:r>
              <a:rPr lang="zh-CN" altLang="en-US" sz="2800" b="1" dirty="0">
                <a:solidFill>
                  <a:srgbClr val="000000"/>
                </a:solidFill>
                <a:latin typeface="+mn-ea"/>
                <a:ea typeface="+mn-ea"/>
                <a:sym typeface="黑体" panose="02010609060101010101" charset="-122"/>
              </a:rPr>
              <a:t>物体打击、</a:t>
            </a:r>
            <a:r>
              <a:rPr lang="zh-CN" altLang="en-US" sz="2800" b="1" dirty="0">
                <a:solidFill>
                  <a:srgbClr val="0070C0"/>
                </a:solidFill>
                <a:latin typeface="+mn-ea"/>
                <a:ea typeface="+mn-ea"/>
                <a:sym typeface="黑体" panose="02010609060101010101" charset="-122"/>
              </a:rPr>
              <a:t>机械伤害、</a:t>
            </a:r>
            <a:r>
              <a:rPr lang="en-US" sz="2800" b="1" dirty="0" err="1">
                <a:solidFill>
                  <a:srgbClr val="0070C0"/>
                </a:solidFill>
                <a:latin typeface="+mn-ea"/>
                <a:ea typeface="+mn-ea"/>
                <a:sym typeface="黑体" panose="02010609060101010101" charset="-122"/>
              </a:rPr>
              <a:t>触电</a:t>
            </a:r>
            <a:r>
              <a:rPr lang="zh-CN" altLang="en-US" sz="2800" b="1" dirty="0">
                <a:solidFill>
                  <a:srgbClr val="000000"/>
                </a:solidFill>
                <a:latin typeface="+mn-ea"/>
                <a:ea typeface="+mn-ea"/>
                <a:sym typeface="黑体" panose="02010609060101010101" charset="-122"/>
              </a:rPr>
              <a:t>、噪声、</a:t>
            </a:r>
            <a:r>
              <a:rPr lang="zh-CN" altLang="en-US" sz="2800" b="1" dirty="0">
                <a:solidFill>
                  <a:schemeClr val="accent1"/>
                </a:solidFill>
                <a:effectLst>
                  <a:outerShdw blurRad="38100" dist="25400" dir="5400000" algn="ctr" rotWithShape="0">
                    <a:srgbClr val="6E747A">
                      <a:alpha val="43000"/>
                    </a:srgbClr>
                  </a:outerShdw>
                </a:effectLst>
                <a:latin typeface="+mn-ea"/>
                <a:ea typeface="+mn-ea"/>
                <a:sym typeface="黑体" panose="02010609060101010101" charset="-122"/>
              </a:rPr>
              <a:t>粉尘爆炸</a:t>
            </a:r>
            <a:r>
              <a:rPr lang="en-US" sz="2800" b="1" dirty="0">
                <a:solidFill>
                  <a:srgbClr val="000000"/>
                </a:solidFill>
                <a:latin typeface="+mn-ea"/>
                <a:ea typeface="+mn-ea"/>
                <a:sym typeface="黑体" panose="02010609060101010101" charset="-122"/>
              </a:rPr>
              <a:t>等</a:t>
            </a:r>
            <a:r>
              <a:rPr lang="zh-CN" altLang="en-US" sz="2800" b="1" dirty="0">
                <a:solidFill>
                  <a:srgbClr val="000000"/>
                </a:solidFill>
                <a:latin typeface="+mn-ea"/>
                <a:ea typeface="+mn-ea"/>
                <a:sym typeface="黑体" panose="02010609060101010101" charset="-122"/>
              </a:rPr>
              <a:t>。</a:t>
            </a:r>
            <a:endParaRPr lang="zh-CN" altLang="en-US" sz="2800" b="1" dirty="0">
              <a:latin typeface="+mn-ea"/>
              <a:ea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等腰三角形 8"/>
          <p:cNvSpPr/>
          <p:nvPr/>
        </p:nvSpPr>
        <p:spPr>
          <a:xfrm rot="10800000">
            <a:off x="5651500" y="-14288"/>
            <a:ext cx="889000" cy="225426"/>
          </a:xfrm>
          <a:prstGeom prst="triangle">
            <a:avLst/>
          </a:prstGeom>
          <a:solidFill>
            <a:srgbClr val="1081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705"/>
          </a:p>
        </p:txBody>
      </p:sp>
      <p:sp>
        <p:nvSpPr>
          <p:cNvPr id="10" name="文本框 9"/>
          <p:cNvSpPr txBox="1"/>
          <p:nvPr/>
        </p:nvSpPr>
        <p:spPr>
          <a:xfrm>
            <a:off x="2584450" y="6448425"/>
            <a:ext cx="7334250" cy="384175"/>
          </a:xfrm>
          <a:prstGeom prst="rect">
            <a:avLst/>
          </a:prstGeom>
          <a:noFill/>
        </p:spPr>
        <p:txBody>
          <a:bodyPr>
            <a:spAutoFit/>
          </a:bodyPr>
          <a:lstStyle/>
          <a:p>
            <a:pPr algn="dist" fontAlgn="auto">
              <a:spcBef>
                <a:spcPts val="0"/>
              </a:spcBef>
              <a:spcAft>
                <a:spcPts val="0"/>
              </a:spcAft>
              <a:defRPr/>
            </a:pPr>
            <a:r>
              <a:rPr lang="zh-CN" altLang="en-US" sz="1895">
                <a:solidFill>
                  <a:schemeClr val="bg1"/>
                </a:solidFill>
                <a:latin typeface="+mj-ea"/>
                <a:ea typeface="+mj-ea"/>
              </a:rPr>
              <a:t>福道注册安全工程师事务所 </a:t>
            </a:r>
            <a:endParaRPr lang="en-US" altLang="zh-CN" sz="1895">
              <a:solidFill>
                <a:schemeClr val="bg1"/>
              </a:solidFill>
              <a:latin typeface="+mj-ea"/>
              <a:ea typeface="+mj-ea"/>
            </a:endParaRPr>
          </a:p>
        </p:txBody>
      </p:sp>
      <p:sp>
        <p:nvSpPr>
          <p:cNvPr id="38915" name="TextBox 1"/>
          <p:cNvSpPr>
            <a:spLocks noChangeArrowheads="1"/>
          </p:cNvSpPr>
          <p:nvPr/>
        </p:nvSpPr>
        <p:spPr bwMode="auto">
          <a:xfrm>
            <a:off x="1266825" y="836613"/>
            <a:ext cx="4283075" cy="769937"/>
          </a:xfrm>
          <a:prstGeom prst="rect">
            <a:avLst/>
          </a:prstGeom>
          <a:noFill/>
          <a:ln w="9525">
            <a:noFill/>
            <a:miter lim="800000"/>
            <a:headEnd/>
            <a:tailEnd/>
          </a:ln>
        </p:spPr>
        <p:txBody>
          <a:bodyPr wrap="none" lIns="0" tIns="0" rIns="0">
            <a:spAutoFit/>
          </a:bodyPr>
          <a:lstStyle/>
          <a:p>
            <a:pPr>
              <a:lnSpc>
                <a:spcPts val="5700"/>
              </a:lnSpc>
            </a:pPr>
            <a:r>
              <a:rPr lang="zh-CN" altLang="en-US" sz="2800" b="1">
                <a:solidFill>
                  <a:srgbClr val="FF0000"/>
                </a:solidFill>
                <a:latin typeface="黑体" pitchFamily="49" charset="-122"/>
                <a:ea typeface="黑体" pitchFamily="49" charset="-122"/>
                <a:sym typeface="隶书"/>
              </a:rPr>
              <a:t>（</a:t>
            </a:r>
            <a:r>
              <a:rPr lang="en-US" altLang="zh-CN" sz="2800" b="1">
                <a:solidFill>
                  <a:srgbClr val="FF0000"/>
                </a:solidFill>
                <a:latin typeface="黑体" pitchFamily="49" charset="-122"/>
                <a:ea typeface="黑体" pitchFamily="49" charset="-122"/>
                <a:sym typeface="隶书"/>
              </a:rPr>
              <a:t>1</a:t>
            </a:r>
            <a:r>
              <a:rPr lang="zh-CN" altLang="en-US" sz="2800" b="1">
                <a:solidFill>
                  <a:srgbClr val="FF0000"/>
                </a:solidFill>
                <a:latin typeface="黑体" pitchFamily="49" charset="-122"/>
                <a:ea typeface="黑体" pitchFamily="49" charset="-122"/>
                <a:sym typeface="隶书"/>
              </a:rPr>
              <a:t>）</a:t>
            </a:r>
            <a:r>
              <a:rPr lang="en-US" sz="2800" b="1">
                <a:solidFill>
                  <a:srgbClr val="FF0000"/>
                </a:solidFill>
                <a:latin typeface="黑体" pitchFamily="49" charset="-122"/>
                <a:ea typeface="黑体" pitchFamily="49" charset="-122"/>
                <a:sym typeface="隶书"/>
              </a:rPr>
              <a:t>窒息</a:t>
            </a:r>
            <a:r>
              <a:rPr lang="en-US" altLang="zh-CN" sz="2800" b="1">
                <a:solidFill>
                  <a:srgbClr val="FF0000"/>
                </a:solidFill>
                <a:latin typeface="黑体" pitchFamily="49" charset="-122"/>
                <a:ea typeface="黑体" pitchFamily="49" charset="-122"/>
                <a:sym typeface="隶书"/>
              </a:rPr>
              <a:t> ----</a:t>
            </a:r>
            <a:r>
              <a:rPr lang="en-US" altLang="zh-CN" sz="2800">
                <a:solidFill>
                  <a:srgbClr val="FF0000"/>
                </a:solidFill>
                <a:latin typeface="黑体" pitchFamily="49" charset="-122"/>
                <a:ea typeface="黑体" pitchFamily="49" charset="-122"/>
                <a:sym typeface="隶书"/>
              </a:rPr>
              <a:t>--</a:t>
            </a:r>
            <a:r>
              <a:rPr lang="en-US" sz="2800">
                <a:solidFill>
                  <a:srgbClr val="FF0000"/>
                </a:solidFill>
                <a:latin typeface="黑体" pitchFamily="49" charset="-122"/>
                <a:ea typeface="黑体" pitchFamily="49" charset="-122"/>
                <a:sym typeface="隶书"/>
              </a:rPr>
              <a:t>缺氧</a:t>
            </a:r>
            <a:r>
              <a:rPr lang="zh-CN" altLang="en-US" sz="2800">
                <a:solidFill>
                  <a:srgbClr val="FF0000"/>
                </a:solidFill>
                <a:latin typeface="黑体" pitchFamily="49" charset="-122"/>
                <a:ea typeface="黑体" pitchFamily="49" charset="-122"/>
                <a:sym typeface="隶书"/>
              </a:rPr>
              <a:t>引起</a:t>
            </a:r>
          </a:p>
        </p:txBody>
      </p:sp>
      <p:sp>
        <p:nvSpPr>
          <p:cNvPr id="8195" name="TextBox 1"/>
          <p:cNvSpPr>
            <a:spLocks noChangeArrowheads="1"/>
          </p:cNvSpPr>
          <p:nvPr/>
        </p:nvSpPr>
        <p:spPr bwMode="auto">
          <a:xfrm>
            <a:off x="2354263" y="1773238"/>
            <a:ext cx="3600450" cy="430212"/>
          </a:xfrm>
          <a:prstGeom prst="rect">
            <a:avLst/>
          </a:prstGeom>
          <a:noFill/>
          <a:ln w="9525">
            <a:noFill/>
            <a:miter lim="800000"/>
          </a:ln>
        </p:spPr>
        <p:txBody>
          <a:bodyPr lIns="0" tIns="0" rIns="0">
            <a:spAutoFit/>
          </a:bodyPr>
          <a:lstStyle/>
          <a:p>
            <a:pPr fontAlgn="auto">
              <a:lnSpc>
                <a:spcPts val="3000"/>
              </a:lnSpc>
              <a:spcBef>
                <a:spcPts val="0"/>
              </a:spcBef>
              <a:spcAft>
                <a:spcPts val="0"/>
              </a:spcAft>
              <a:defRPr/>
            </a:pPr>
            <a:r>
              <a:rPr lang="en-US" altLang="zh-CN" sz="2400" dirty="0">
                <a:solidFill>
                  <a:srgbClr val="CC0000"/>
                </a:solidFill>
                <a:latin typeface="Wingdings" panose="05000000000000000000" pitchFamily="2" charset="2"/>
                <a:ea typeface="+mn-ea"/>
                <a:sym typeface="Wingdings" panose="05000000000000000000" pitchFamily="2" charset="2"/>
              </a:rPr>
              <a:t> </a:t>
            </a:r>
            <a:r>
              <a:rPr lang="zh-CN" altLang="en-US" sz="2800" b="1" dirty="0">
                <a:solidFill>
                  <a:srgbClr val="FF0000"/>
                </a:solidFill>
                <a:latin typeface="+mn-ea"/>
                <a:ea typeface="+mn-ea"/>
                <a:sym typeface="黑体" panose="02010609060101010101" charset="-122"/>
              </a:rPr>
              <a:t>氧气</a:t>
            </a:r>
            <a:r>
              <a:rPr lang="en-US" sz="2800" b="1" dirty="0" err="1">
                <a:solidFill>
                  <a:srgbClr val="FF0000"/>
                </a:solidFill>
                <a:latin typeface="+mn-ea"/>
                <a:ea typeface="+mn-ea"/>
                <a:sym typeface="黑体" panose="02010609060101010101" charset="-122"/>
              </a:rPr>
              <a:t>对人体的</a:t>
            </a:r>
            <a:r>
              <a:rPr lang="zh-CN" altLang="en-US" sz="2800" b="1" dirty="0">
                <a:solidFill>
                  <a:srgbClr val="FF0000"/>
                </a:solidFill>
                <a:latin typeface="+mn-ea"/>
                <a:ea typeface="+mn-ea"/>
                <a:sym typeface="黑体" panose="02010609060101010101" charset="-122"/>
              </a:rPr>
              <a:t>影响</a:t>
            </a:r>
            <a:endParaRPr lang="en-US" sz="2800" b="1" dirty="0">
              <a:solidFill>
                <a:srgbClr val="FF0000"/>
              </a:solidFill>
              <a:latin typeface="+mn-ea"/>
              <a:ea typeface="+mn-ea"/>
              <a:sym typeface="黑体" panose="02010609060101010101" charset="-122"/>
            </a:endParaRPr>
          </a:p>
        </p:txBody>
      </p:sp>
      <p:pic>
        <p:nvPicPr>
          <p:cNvPr id="38917" name="图片 8" descr="图片1.png"/>
          <p:cNvPicPr>
            <a:picLocks noChangeAspect="1" noChangeArrowheads="1"/>
          </p:cNvPicPr>
          <p:nvPr/>
        </p:nvPicPr>
        <p:blipFill>
          <a:blip r:embed="rId4"/>
          <a:srcRect/>
          <a:stretch>
            <a:fillRect/>
          </a:stretch>
        </p:blipFill>
        <p:spPr bwMode="auto">
          <a:xfrm>
            <a:off x="2354263" y="2203450"/>
            <a:ext cx="7119937" cy="3960813"/>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等腰三角形 8"/>
          <p:cNvSpPr/>
          <p:nvPr/>
        </p:nvSpPr>
        <p:spPr>
          <a:xfrm rot="10800000">
            <a:off x="5651500" y="-14288"/>
            <a:ext cx="889000" cy="225426"/>
          </a:xfrm>
          <a:prstGeom prst="triangle">
            <a:avLst/>
          </a:prstGeom>
          <a:solidFill>
            <a:srgbClr val="1081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705"/>
          </a:p>
        </p:txBody>
      </p:sp>
      <p:sp>
        <p:nvSpPr>
          <p:cNvPr id="10" name="文本框 9"/>
          <p:cNvSpPr txBox="1"/>
          <p:nvPr/>
        </p:nvSpPr>
        <p:spPr>
          <a:xfrm>
            <a:off x="2584450" y="6448425"/>
            <a:ext cx="7334250" cy="384175"/>
          </a:xfrm>
          <a:prstGeom prst="rect">
            <a:avLst/>
          </a:prstGeom>
          <a:noFill/>
        </p:spPr>
        <p:txBody>
          <a:bodyPr>
            <a:spAutoFit/>
          </a:bodyPr>
          <a:lstStyle/>
          <a:p>
            <a:pPr algn="dist" fontAlgn="auto">
              <a:spcBef>
                <a:spcPts val="0"/>
              </a:spcBef>
              <a:spcAft>
                <a:spcPts val="0"/>
              </a:spcAft>
              <a:defRPr/>
            </a:pPr>
            <a:r>
              <a:rPr lang="zh-CN" altLang="en-US" sz="1895">
                <a:solidFill>
                  <a:schemeClr val="bg1"/>
                </a:solidFill>
                <a:latin typeface="+mj-ea"/>
                <a:ea typeface="+mj-ea"/>
              </a:rPr>
              <a:t>福道注册安全工程师事务所 </a:t>
            </a:r>
            <a:endParaRPr lang="en-US" altLang="zh-CN" sz="1895">
              <a:solidFill>
                <a:schemeClr val="bg1"/>
              </a:solidFill>
              <a:latin typeface="+mj-ea"/>
              <a:ea typeface="+mj-ea"/>
            </a:endParaRPr>
          </a:p>
        </p:txBody>
      </p:sp>
      <p:sp>
        <p:nvSpPr>
          <p:cNvPr id="14343" name="TextBox 11"/>
          <p:cNvSpPr>
            <a:spLocks noChangeArrowheads="1"/>
          </p:cNvSpPr>
          <p:nvPr/>
        </p:nvSpPr>
        <p:spPr bwMode="auto">
          <a:xfrm>
            <a:off x="755650" y="981075"/>
            <a:ext cx="4254500" cy="952500"/>
          </a:xfrm>
          <a:prstGeom prst="rect">
            <a:avLst/>
          </a:prstGeom>
          <a:noFill/>
          <a:ln w="9525">
            <a:noFill/>
            <a:miter lim="800000"/>
          </a:ln>
        </p:spPr>
        <p:txBody>
          <a:bodyPr>
            <a:spAutoFit/>
          </a:bodyPr>
          <a:lstStyle/>
          <a:p>
            <a:pPr fontAlgn="auto">
              <a:spcBef>
                <a:spcPts val="0"/>
              </a:spcBef>
              <a:spcAft>
                <a:spcPts val="0"/>
              </a:spcAft>
              <a:defRPr/>
            </a:pPr>
            <a:r>
              <a:rPr lang="zh-CN" altLang="en-US" sz="2800" b="1" dirty="0">
                <a:solidFill>
                  <a:srgbClr val="FF0000"/>
                </a:solidFill>
                <a:latin typeface="隶书" panose="02010509060101010101" charset="-122"/>
                <a:ea typeface="+mn-ea"/>
                <a:sym typeface="隶书" panose="02010509060101010101" charset="-122"/>
              </a:rPr>
              <a:t>（</a:t>
            </a:r>
            <a:r>
              <a:rPr lang="en-US" altLang="zh-CN" sz="2800" b="1" dirty="0">
                <a:solidFill>
                  <a:srgbClr val="FF0000"/>
                </a:solidFill>
                <a:latin typeface="隶书" panose="02010509060101010101" charset="-122"/>
                <a:ea typeface="+mn-ea"/>
                <a:sym typeface="隶书" panose="02010509060101010101" charset="-122"/>
              </a:rPr>
              <a:t>2</a:t>
            </a:r>
            <a:r>
              <a:rPr lang="zh-CN" altLang="en-US" sz="2800" b="1" dirty="0">
                <a:solidFill>
                  <a:srgbClr val="FF0000"/>
                </a:solidFill>
                <a:latin typeface="隶书" panose="02010509060101010101" charset="-122"/>
                <a:ea typeface="+mn-ea"/>
                <a:sym typeface="隶书" panose="02010509060101010101" charset="-122"/>
              </a:rPr>
              <a:t>）</a:t>
            </a:r>
            <a:r>
              <a:rPr lang="zh-CN" altLang="en-US" sz="2800" b="1" dirty="0">
                <a:solidFill>
                  <a:srgbClr val="FF0000"/>
                </a:solidFill>
                <a:latin typeface="Lucida Sans Unicode" panose="020B0602030504020204" pitchFamily="34" charset="0"/>
                <a:ea typeface="黑体" panose="02010609060101010101" charset="-122"/>
                <a:sym typeface="黑体" panose="02010609060101010101" charset="-122"/>
              </a:rPr>
              <a:t>中毒</a:t>
            </a:r>
            <a:endParaRPr lang="en-US" altLang="zh-CN" sz="2800" b="1" dirty="0">
              <a:solidFill>
                <a:srgbClr val="FF0000"/>
              </a:solidFill>
              <a:latin typeface="Lucida Sans Unicode" panose="020B0602030504020204" pitchFamily="34" charset="0"/>
              <a:ea typeface="黑体" panose="02010609060101010101" charset="-122"/>
              <a:sym typeface="黑体" panose="02010609060101010101" charset="-122"/>
            </a:endParaRPr>
          </a:p>
          <a:p>
            <a:pPr fontAlgn="auto">
              <a:spcBef>
                <a:spcPts val="0"/>
              </a:spcBef>
              <a:spcAft>
                <a:spcPts val="0"/>
              </a:spcAft>
              <a:defRPr/>
            </a:pPr>
            <a:r>
              <a:rPr lang="en-US" altLang="zh-CN" sz="2800" dirty="0">
                <a:solidFill>
                  <a:srgbClr val="000000"/>
                </a:solidFill>
                <a:latin typeface="Lucida Sans Unicode" panose="020B0602030504020204" pitchFamily="34" charset="0"/>
                <a:ea typeface="+mn-ea"/>
                <a:cs typeface="Lucida Sans Unicode" panose="020B0602030504020204" pitchFamily="34" charset="0"/>
                <a:sym typeface="Lucida Sans Unicode" panose="020B0602030504020204" pitchFamily="34" charset="0"/>
              </a:rPr>
              <a:t>    </a:t>
            </a:r>
            <a:endParaRPr lang="zh-CN" altLang="en-US" sz="2800" dirty="0">
              <a:solidFill>
                <a:srgbClr val="000000"/>
              </a:solidFill>
              <a:latin typeface="+mn-ea"/>
              <a:ea typeface="+mn-ea"/>
              <a:sym typeface="黑体" panose="02010609060101010101" charset="-122"/>
            </a:endParaRPr>
          </a:p>
        </p:txBody>
      </p:sp>
      <p:sp>
        <p:nvSpPr>
          <p:cNvPr id="40964" name="TextBox 1"/>
          <p:cNvSpPr>
            <a:spLocks noChangeArrowheads="1"/>
          </p:cNvSpPr>
          <p:nvPr/>
        </p:nvSpPr>
        <p:spPr bwMode="auto">
          <a:xfrm>
            <a:off x="1668463" y="2170113"/>
            <a:ext cx="7345362" cy="1884362"/>
          </a:xfrm>
          <a:prstGeom prst="rect">
            <a:avLst/>
          </a:prstGeom>
          <a:noFill/>
          <a:ln w="9525">
            <a:noFill/>
            <a:miter lim="800000"/>
            <a:headEnd/>
            <a:tailEnd/>
          </a:ln>
        </p:spPr>
        <p:txBody>
          <a:bodyPr lIns="0" tIns="0" rIns="0">
            <a:spAutoFit/>
          </a:bodyPr>
          <a:lstStyle/>
          <a:p>
            <a:pPr>
              <a:lnSpc>
                <a:spcPct val="150000"/>
              </a:lnSpc>
            </a:pPr>
            <a:r>
              <a:rPr lang="en-US" sz="2800" b="1">
                <a:solidFill>
                  <a:srgbClr val="FF0000"/>
                </a:solidFill>
                <a:latin typeface="宋体" charset="-122"/>
                <a:sym typeface="黑体" pitchFamily="49" charset="-122"/>
              </a:rPr>
              <a:t>硫化氢、</a:t>
            </a:r>
            <a:r>
              <a:rPr lang="en-US" sz="2800" b="1">
                <a:latin typeface="宋体" charset="-122"/>
                <a:sym typeface="黑体" pitchFamily="49" charset="-122"/>
              </a:rPr>
              <a:t>一氧化碳、苯系物、磷化氢、氯气、氮氧化物、二氧化硫、氨气、</a:t>
            </a:r>
            <a:r>
              <a:rPr lang="en-US" sz="2800" b="1">
                <a:solidFill>
                  <a:srgbClr val="000000"/>
                </a:solidFill>
                <a:latin typeface="宋体" charset="-122"/>
                <a:sym typeface="黑体" pitchFamily="49" charset="-122"/>
              </a:rPr>
              <a:t>氰和腈类化合物等。</a:t>
            </a:r>
            <a:endParaRPr lang="zh-CN" altLang="en-US" sz="2800" b="1">
              <a:latin typeface="宋体" charset="-122"/>
            </a:endParaRPr>
          </a:p>
        </p:txBody>
      </p:sp>
      <p:sp>
        <p:nvSpPr>
          <p:cNvPr id="40965" name="TextBox 1"/>
          <p:cNvSpPr>
            <a:spLocks noChangeArrowheads="1"/>
          </p:cNvSpPr>
          <p:nvPr/>
        </p:nvSpPr>
        <p:spPr bwMode="auto">
          <a:xfrm>
            <a:off x="1131888" y="1598613"/>
            <a:ext cx="2730500" cy="430212"/>
          </a:xfrm>
          <a:prstGeom prst="rect">
            <a:avLst/>
          </a:prstGeom>
          <a:noFill/>
          <a:ln w="9525">
            <a:noFill/>
            <a:miter lim="800000"/>
            <a:headEnd/>
            <a:tailEnd/>
          </a:ln>
        </p:spPr>
        <p:txBody>
          <a:bodyPr wrap="none" lIns="0" tIns="0" rIns="0">
            <a:spAutoFit/>
          </a:bodyPr>
          <a:lstStyle/>
          <a:p>
            <a:pPr>
              <a:lnSpc>
                <a:spcPts val="3000"/>
              </a:lnSpc>
            </a:pPr>
            <a:r>
              <a:rPr lang="en-US" altLang="zh-CN" sz="2700">
                <a:solidFill>
                  <a:srgbClr val="CC0000"/>
                </a:solidFill>
                <a:latin typeface="Wingdings" pitchFamily="2" charset="2"/>
                <a:sym typeface="Wingdings" pitchFamily="2" charset="2"/>
              </a:rPr>
              <a:t> </a:t>
            </a:r>
            <a:r>
              <a:rPr lang="en-US" sz="2700">
                <a:solidFill>
                  <a:srgbClr val="000000"/>
                </a:solidFill>
                <a:latin typeface="黑体" pitchFamily="49" charset="-122"/>
                <a:sym typeface="黑体" pitchFamily="49" charset="-122"/>
              </a:rPr>
              <a:t>有毒物质种类</a:t>
            </a:r>
            <a:endParaRPr lang="zh-CN" altLang="en-US">
              <a:latin typeface="Calibri"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等腰三角形 8"/>
          <p:cNvSpPr/>
          <p:nvPr/>
        </p:nvSpPr>
        <p:spPr>
          <a:xfrm rot="10800000">
            <a:off x="5651500" y="-14288"/>
            <a:ext cx="889000" cy="225426"/>
          </a:xfrm>
          <a:prstGeom prst="triangle">
            <a:avLst/>
          </a:prstGeom>
          <a:solidFill>
            <a:srgbClr val="1081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705"/>
          </a:p>
        </p:txBody>
      </p:sp>
      <p:sp>
        <p:nvSpPr>
          <p:cNvPr id="10" name="文本框 9"/>
          <p:cNvSpPr txBox="1"/>
          <p:nvPr/>
        </p:nvSpPr>
        <p:spPr>
          <a:xfrm>
            <a:off x="2584450" y="6448425"/>
            <a:ext cx="7334250" cy="384175"/>
          </a:xfrm>
          <a:prstGeom prst="rect">
            <a:avLst/>
          </a:prstGeom>
          <a:noFill/>
        </p:spPr>
        <p:txBody>
          <a:bodyPr>
            <a:spAutoFit/>
          </a:bodyPr>
          <a:lstStyle/>
          <a:p>
            <a:pPr algn="dist" fontAlgn="auto">
              <a:spcBef>
                <a:spcPts val="0"/>
              </a:spcBef>
              <a:spcAft>
                <a:spcPts val="0"/>
              </a:spcAft>
              <a:defRPr/>
            </a:pPr>
            <a:r>
              <a:rPr lang="zh-CN" altLang="en-US" sz="1895">
                <a:solidFill>
                  <a:schemeClr val="bg1"/>
                </a:solidFill>
                <a:latin typeface="+mj-ea"/>
                <a:ea typeface="+mj-ea"/>
              </a:rPr>
              <a:t>福道注册安全工程师事务所 </a:t>
            </a:r>
            <a:endParaRPr lang="en-US" altLang="zh-CN" sz="1895">
              <a:solidFill>
                <a:schemeClr val="bg1"/>
              </a:solidFill>
              <a:latin typeface="+mj-ea"/>
              <a:ea typeface="+mj-ea"/>
            </a:endParaRPr>
          </a:p>
        </p:txBody>
      </p:sp>
      <p:sp>
        <p:nvSpPr>
          <p:cNvPr id="43011" name="TextBox 1"/>
          <p:cNvSpPr>
            <a:spLocks noChangeArrowheads="1"/>
          </p:cNvSpPr>
          <p:nvPr/>
        </p:nvSpPr>
        <p:spPr bwMode="auto">
          <a:xfrm>
            <a:off x="827088" y="908050"/>
            <a:ext cx="2541587" cy="687388"/>
          </a:xfrm>
          <a:prstGeom prst="rect">
            <a:avLst/>
          </a:prstGeom>
          <a:noFill/>
          <a:ln w="9525">
            <a:noFill/>
            <a:miter lim="800000"/>
            <a:headEnd/>
            <a:tailEnd/>
          </a:ln>
        </p:spPr>
        <p:txBody>
          <a:bodyPr wrap="none" lIns="0" tIns="0" rIns="0">
            <a:spAutoFit/>
          </a:bodyPr>
          <a:lstStyle/>
          <a:p>
            <a:pPr>
              <a:lnSpc>
                <a:spcPts val="1000"/>
              </a:lnSpc>
            </a:pPr>
            <a:endParaRPr lang="zh-CN" altLang="en-US">
              <a:solidFill>
                <a:srgbClr val="000000"/>
              </a:solidFill>
              <a:latin typeface="Lucida Sans Unicode" pitchFamily="34" charset="0"/>
              <a:sym typeface="Lucida Sans Unicode" pitchFamily="34" charset="0"/>
            </a:endParaRPr>
          </a:p>
          <a:p>
            <a:pPr>
              <a:lnSpc>
                <a:spcPts val="1000"/>
              </a:lnSpc>
            </a:pPr>
            <a:endParaRPr lang="zh-CN" altLang="en-US">
              <a:solidFill>
                <a:srgbClr val="000000"/>
              </a:solidFill>
              <a:latin typeface="Lucida Sans Unicode" pitchFamily="34" charset="0"/>
              <a:sym typeface="Lucida Sans Unicode" pitchFamily="34" charset="0"/>
            </a:endParaRPr>
          </a:p>
          <a:p>
            <a:pPr>
              <a:lnSpc>
                <a:spcPts val="3000"/>
              </a:lnSpc>
            </a:pPr>
            <a:r>
              <a:rPr lang="en-US" altLang="zh-CN" sz="2400" b="1">
                <a:solidFill>
                  <a:srgbClr val="CC0000"/>
                </a:solidFill>
                <a:latin typeface="Wingdings" pitchFamily="2" charset="2"/>
                <a:sym typeface="Wingdings" pitchFamily="2" charset="2"/>
              </a:rPr>
              <a:t> </a:t>
            </a:r>
            <a:r>
              <a:rPr lang="en-US" sz="2800" b="1">
                <a:solidFill>
                  <a:srgbClr val="FF0000"/>
                </a:solidFill>
                <a:latin typeface="黑体" pitchFamily="49" charset="-122"/>
                <a:sym typeface="黑体" pitchFamily="49" charset="-122"/>
              </a:rPr>
              <a:t>硫化氢</a:t>
            </a:r>
            <a:r>
              <a:rPr lang="en-US" altLang="zh-CN" sz="2800" b="1">
                <a:solidFill>
                  <a:srgbClr val="FF0000"/>
                </a:solidFill>
                <a:latin typeface="黑体" pitchFamily="49" charset="-122"/>
                <a:sym typeface="黑体" pitchFamily="49" charset="-122"/>
              </a:rPr>
              <a:t>(H2S)</a:t>
            </a:r>
          </a:p>
        </p:txBody>
      </p:sp>
      <p:sp>
        <p:nvSpPr>
          <p:cNvPr id="13315" name="TextBox 1"/>
          <p:cNvSpPr>
            <a:spLocks noChangeArrowheads="1"/>
          </p:cNvSpPr>
          <p:nvPr/>
        </p:nvSpPr>
        <p:spPr bwMode="auto">
          <a:xfrm>
            <a:off x="1187450" y="1790700"/>
            <a:ext cx="8731250" cy="4840288"/>
          </a:xfrm>
          <a:prstGeom prst="rect">
            <a:avLst/>
          </a:prstGeom>
          <a:noFill/>
          <a:ln w="9525">
            <a:noFill/>
            <a:miter lim="800000"/>
          </a:ln>
        </p:spPr>
        <p:txBody>
          <a:bodyPr lIns="0" tIns="0" rIns="0">
            <a:spAutoFit/>
          </a:bodyPr>
          <a:lstStyle/>
          <a:p>
            <a:pPr>
              <a:lnSpc>
                <a:spcPct val="150000"/>
              </a:lnSpc>
              <a:defRPr/>
            </a:pPr>
            <a:r>
              <a:rPr lang="en-US" altLang="zh-CN" sz="2800" b="1">
                <a:solidFill>
                  <a:srgbClr val="000000"/>
                </a:solidFill>
                <a:latin typeface="宋体" charset="-122"/>
                <a:sym typeface="黑体" pitchFamily="49" charset="-122"/>
              </a:rPr>
              <a:t>   </a:t>
            </a:r>
            <a:r>
              <a:rPr lang="en-US" sz="2800" b="1">
                <a:latin typeface="宋体" charset="-122"/>
                <a:sym typeface="黑体" pitchFamily="49" charset="-122"/>
              </a:rPr>
              <a:t>无色、易燃的酸性气体，</a:t>
            </a:r>
            <a:r>
              <a:rPr lang="zh-CN" altLang="en-US" sz="2800" b="1">
                <a:effectLst>
                  <a:outerShdw blurRad="38100" dist="38100" dir="2700000" algn="tl">
                    <a:srgbClr val="C0C0C0"/>
                  </a:outerShdw>
                </a:effectLst>
                <a:latin typeface="宋体" charset="-122"/>
                <a:sym typeface="黑体" pitchFamily="49" charset="-122"/>
              </a:rPr>
              <a:t>属于</a:t>
            </a:r>
            <a:r>
              <a:rPr lang="zh-CN" altLang="en-US" sz="2800" b="1">
                <a:latin typeface="宋体" charset="-122"/>
                <a:sym typeface="黑体" pitchFamily="49" charset="-122"/>
              </a:rPr>
              <a:t>高毒物质，</a:t>
            </a:r>
            <a:r>
              <a:rPr lang="zh-CN" altLang="en-US" sz="2800" b="1">
                <a:solidFill>
                  <a:srgbClr val="FF0000"/>
                </a:solidFill>
                <a:effectLst>
                  <a:outerShdw blurRad="38100" dist="38100" dir="2700000" algn="tl">
                    <a:srgbClr val="C0C0C0"/>
                  </a:outerShdw>
                </a:effectLst>
                <a:latin typeface="宋体" charset="-122"/>
                <a:sym typeface="黑体" pitchFamily="49" charset="-122"/>
              </a:rPr>
              <a:t>浓度低时带恶臭，</a:t>
            </a:r>
            <a:r>
              <a:rPr lang="zh-CN" altLang="en-US" sz="2800" b="1">
                <a:solidFill>
                  <a:srgbClr val="FF0000"/>
                </a:solidFill>
                <a:latin typeface="宋体" charset="-122"/>
                <a:sym typeface="黑体" pitchFamily="49" charset="-122"/>
              </a:rPr>
              <a:t>气味如臭蛋；</a:t>
            </a:r>
            <a:r>
              <a:rPr lang="zh-CN" altLang="en-US" sz="2800" b="1">
                <a:solidFill>
                  <a:srgbClr val="FF0000"/>
                </a:solidFill>
                <a:effectLst>
                  <a:outerShdw blurRad="38100" dist="38100" dir="2700000" algn="tl">
                    <a:srgbClr val="C0C0C0"/>
                  </a:outerShdw>
                </a:effectLst>
                <a:latin typeface="宋体" charset="-122"/>
                <a:sym typeface="黑体" pitchFamily="49" charset="-122"/>
              </a:rPr>
              <a:t>浓度高时反而没有气味</a:t>
            </a:r>
            <a:r>
              <a:rPr lang="zh-CN" altLang="en-US" sz="2800" b="1">
                <a:solidFill>
                  <a:srgbClr val="FF0000"/>
                </a:solidFill>
                <a:latin typeface="宋体" charset="-122"/>
                <a:sym typeface="黑体" pitchFamily="49" charset="-122"/>
              </a:rPr>
              <a:t>（高浓度的硫化氢可以麻痹嗅觉神经）</a:t>
            </a:r>
            <a:r>
              <a:rPr lang="en-US" sz="2800" b="1">
                <a:latin typeface="宋体" charset="-122"/>
                <a:sym typeface="黑体" pitchFamily="49" charset="-122"/>
              </a:rPr>
              <a:t>。相对密度</a:t>
            </a:r>
            <a:r>
              <a:rPr lang="en-US" altLang="zh-CN" sz="2800" b="1">
                <a:latin typeface="宋体" charset="-122"/>
                <a:sym typeface="黑体" pitchFamily="49" charset="-122"/>
              </a:rPr>
              <a:t>1.189</a:t>
            </a:r>
            <a:r>
              <a:rPr lang="zh-CN" altLang="en-US" sz="2800" b="1">
                <a:latin typeface="宋体" charset="-122"/>
                <a:sym typeface="黑体" pitchFamily="49" charset="-122"/>
              </a:rPr>
              <a:t>，</a:t>
            </a:r>
            <a:r>
              <a:rPr lang="en-US" altLang="zh-CN" sz="2800" b="1">
                <a:latin typeface="宋体" charset="-122"/>
                <a:sym typeface="黑体" pitchFamily="49" charset="-122"/>
              </a:rPr>
              <a:t>比空气</a:t>
            </a:r>
            <a:r>
              <a:rPr lang="zh-CN" altLang="en-US" sz="2800" b="1">
                <a:latin typeface="宋体" charset="-122"/>
                <a:sym typeface="黑体" pitchFamily="49" charset="-122"/>
              </a:rPr>
              <a:t>密度大</a:t>
            </a:r>
            <a:r>
              <a:rPr lang="en-US" altLang="zh-CN" sz="2800" b="1">
                <a:latin typeface="宋体" charset="-122"/>
                <a:sym typeface="黑体" pitchFamily="49" charset="-122"/>
              </a:rPr>
              <a:t>，</a:t>
            </a:r>
            <a:r>
              <a:rPr lang="zh-CN" altLang="en-US" sz="2800" b="1">
                <a:latin typeface="宋体" charset="-122"/>
                <a:sym typeface="黑体" pitchFamily="49" charset="-122"/>
              </a:rPr>
              <a:t>易处于低洼处。硫化氢的水溶液叫氢硫酸，是一种弱酸，当它受热时，硫化氢从水里逸出。</a:t>
            </a:r>
            <a:r>
              <a:rPr lang="en-US" altLang="zh-CN" sz="2800" b="1">
                <a:latin typeface="宋体" charset="-122"/>
                <a:sym typeface="黑体" pitchFamily="49" charset="-122"/>
              </a:rPr>
              <a:t>爆炸极限的范围为4%～46%，与空气混合能燃爆，遇明火、高热、氧化剂发生爆炸。</a:t>
            </a:r>
            <a:endParaRPr lang="zh-CN" altLang="en-US" sz="2800" b="1">
              <a:latin typeface="宋体" charset="-122"/>
            </a:endParaRPr>
          </a:p>
          <a:p>
            <a:pPr>
              <a:lnSpc>
                <a:spcPts val="2400"/>
              </a:lnSpc>
              <a:defRPr/>
            </a:pPr>
            <a:endParaRPr lang="zh-CN" altLang="en-US" sz="2400">
              <a:latin typeface="Calibri"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6846"/>
</p:tagLst>
</file>

<file path=ppt/tags/tag10.xml><?xml version="1.0" encoding="utf-8"?>
<p:tagLst xmlns:a="http://schemas.openxmlformats.org/drawingml/2006/main" xmlns:r="http://schemas.openxmlformats.org/officeDocument/2006/relationships" xmlns:p="http://schemas.openxmlformats.org/presentationml/2006/main">
  <p:tag name="KSO_WM_SLIDE_SIZE" val="828*342"/>
  <p:tag name="KSO_WM_SLIDE_POSITION" val="66*143"/>
  <p:tag name="KSO_WM_SLIDE_LAYOUT_CNT" val="1_2"/>
  <p:tag name="KSO_WM_SLIDE_LAYOUT" val="a_f"/>
  <p:tag name="KSO_WM_BEAUTIFY_FLAG" val="#wm#"/>
  <p:tag name="KSO_WM_SLIDE_TYPE" val="text"/>
  <p:tag name="KSO_WM_SLIDE_ITEM_CNT" val="2"/>
  <p:tag name="KSO_WM_SLIDE_INDEX" val="3"/>
  <p:tag name="KSO_WM_SLIDE_ID" val="custom20186846_3"/>
  <p:tag name="KSO_WM_TAG_VERSION" val="1.0"/>
  <p:tag name="KSO_WM_TEMPLATE_INDEX" val="20186846"/>
  <p:tag name="KSO_WM_TEMPLATE_CATEGORY" val="custom"/>
  <p:tag name="KSO_WM_SLIDE_SUBTYPE" val="pureTxt"/>
</p:tagLst>
</file>

<file path=ppt/tags/tag1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46"/>
  <p:tag name="KSO_WM_TAG_VERSION" val="1.0"/>
  <p:tag name="KSO_WM_BEAUTIFY_FLAG" val="#wm#"/>
  <p:tag name="KSO_WM_UNIT_PRESET_TEXT_LEN" val="17"/>
  <p:tag name="KSO_WM_UNIT_PRESET_TEXT_INDEX" val="3"/>
  <p:tag name="KSO_WM_UNIT_CLEAR" val="0"/>
  <p:tag name="KSO_WM_UNIT_COMPATIBLE" val="0"/>
  <p:tag name="KSO_WM_UNIT_HIGHLIGHT" val="0"/>
  <p:tag name="KSO_WM_UNIT_ISCONTENTSTITLE" val="0"/>
  <p:tag name="KSO_WM_UNIT_VALUE" val="40"/>
  <p:tag name="KSO_WM_UNIT_LAYERLEVEL" val="1"/>
  <p:tag name="KSO_WM_UNIT_INDEX" val="1"/>
  <p:tag name="KSO_WM_UNIT_ID" val="custom20186846_3*a*1"/>
  <p:tag name="KSO_WM_UNIT_TYPE" val="a"/>
</p:tagLst>
</file>

<file path=ppt/tags/tag1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46"/>
  <p:tag name="KSO_WM_TAG_VERSION" val="1.0"/>
  <p:tag name="KSO_WM_BEAUTIFY_FLAG" val="#wm#"/>
  <p:tag name="KSO_WM_UNIT_PRESET_TEXT_LEN" val="228"/>
  <p:tag name="KSO_WM_UNIT_PRESET_TEXT_INDEX" val="4"/>
  <p:tag name="KSO_WM_UNIT_CLEAR" val="0"/>
  <p:tag name="KSO_WM_UNIT_COMPATIBLE" val="0"/>
  <p:tag name="KSO_WM_UNIT_HIGHLIGHT" val="0"/>
  <p:tag name="KSO_WM_UNIT_VALUE" val="209"/>
  <p:tag name="KSO_WM_UNIT_LAYERLEVEL" val="1"/>
  <p:tag name="KSO_WM_UNIT_INDEX" val="1"/>
  <p:tag name="KSO_WM_UNIT_ID" val="custom20186846_3*f*1"/>
  <p:tag name="KSO_WM_UNIT_TYPE" val="f"/>
</p:tagLst>
</file>

<file path=ppt/tags/tag13.xml><?xml version="1.0" encoding="utf-8"?>
<p:tagLst xmlns:a="http://schemas.openxmlformats.org/drawingml/2006/main" xmlns:r="http://schemas.openxmlformats.org/officeDocument/2006/relationships" xmlns:p="http://schemas.openxmlformats.org/presentationml/2006/main">
  <p:tag name="KSO_WM_SLIDE_SIZE" val="828*342"/>
  <p:tag name="KSO_WM_SLIDE_POSITION" val="66*143"/>
  <p:tag name="KSO_WM_SLIDE_LAYOUT_CNT" val="1_2"/>
  <p:tag name="KSO_WM_SLIDE_LAYOUT" val="a_f"/>
  <p:tag name="KSO_WM_BEAUTIFY_FLAG" val="#wm#"/>
  <p:tag name="KSO_WM_SLIDE_TYPE" val="text"/>
  <p:tag name="KSO_WM_SLIDE_ITEM_CNT" val="2"/>
  <p:tag name="KSO_WM_SLIDE_INDEX" val="3"/>
  <p:tag name="KSO_WM_SLIDE_ID" val="custom20186846_3"/>
  <p:tag name="KSO_WM_TAG_VERSION" val="1.0"/>
  <p:tag name="KSO_WM_TEMPLATE_INDEX" val="20186846"/>
  <p:tag name="KSO_WM_TEMPLATE_CATEGORY" val="custom"/>
  <p:tag name="KSO_WM_SLIDE_SUBTYPE" val="pureTxt"/>
</p:tagLst>
</file>

<file path=ppt/tags/tag1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46"/>
  <p:tag name="KSO_WM_TAG_VERSION" val="1.0"/>
  <p:tag name="KSO_WM_BEAUTIFY_FLAG" val="#wm#"/>
  <p:tag name="KSO_WM_UNIT_PRESET_TEXT_LEN" val="228"/>
  <p:tag name="KSO_WM_UNIT_PRESET_TEXT_INDEX" val="4"/>
  <p:tag name="KSO_WM_UNIT_CLEAR" val="0"/>
  <p:tag name="KSO_WM_UNIT_COMPATIBLE" val="0"/>
  <p:tag name="KSO_WM_UNIT_HIGHLIGHT" val="0"/>
  <p:tag name="KSO_WM_UNIT_VALUE" val="209"/>
  <p:tag name="KSO_WM_UNIT_LAYERLEVEL" val="1"/>
  <p:tag name="KSO_WM_UNIT_INDEX" val="1"/>
  <p:tag name="KSO_WM_UNIT_ID" val="custom20186846_3*f*1"/>
  <p:tag name="KSO_WM_UNIT_TYPE" val="f"/>
</p:tagLst>
</file>

<file path=ppt/tags/tag1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46"/>
  <p:tag name="KSO_WM_TAG_VERSION" val="1.0"/>
  <p:tag name="KSO_WM_SLIDE_ID" val="custom20186846_12"/>
  <p:tag name="KSO_WM_SLIDE_INDEX" val="12"/>
  <p:tag name="KSO_WM_SLIDE_ITEM_CNT" val="2"/>
  <p:tag name="KSO_WM_SLIDE_LAYOUT" val="a_b_e"/>
  <p:tag name="KSO_WM_SLIDE_LAYOUT_CNT" val="1_1_1"/>
  <p:tag name="KSO_WM_SLIDE_TYPE" val="sectionTitle"/>
  <p:tag name="KSO_WM_BEAUTIFY_FLAG" val="#wm#"/>
  <p:tag name="KSO_WM_SLIDE_SUBTYPE" val="pureTxt"/>
</p:tagLst>
</file>

<file path=ppt/tags/tag1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46"/>
  <p:tag name="KSO_WM_UNIT_TYPE" val="a"/>
  <p:tag name="KSO_WM_UNIT_INDEX" val="1"/>
  <p:tag name="KSO_WM_UNIT_ID" val="custom20186846_12*a*1"/>
  <p:tag name="KSO_WM_UNIT_LAYERLEVEL" val="1"/>
  <p:tag name="KSO_WM_UNIT_VALUE" val="11"/>
  <p:tag name="KSO_WM_UNIT_ISCONTENTSTITLE" val="0"/>
  <p:tag name="KSO_WM_UNIT_HIGHLIGHT" val="0"/>
  <p:tag name="KSO_WM_UNIT_COMPATIBLE" val="0"/>
  <p:tag name="KSO_WM_UNIT_CLEAR" val="0"/>
  <p:tag name="KSO_WM_BEAUTIFY_FLAG" val="#wm#"/>
  <p:tag name="KSO_WM_TAG_VERSION" val="1.0"/>
  <p:tag name="KSO_WM_UNIT_PRESET_TEXT" val="SECTION TITLE"/>
</p:tagLst>
</file>

<file path=ppt/tags/tag1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46"/>
  <p:tag name="KSO_WM_UNIT_TYPE" val="e"/>
  <p:tag name="KSO_WM_UNIT_INDEX" val="1"/>
  <p:tag name="KSO_WM_UNIT_ID" val="custom20186846_12*e*1"/>
  <p:tag name="KSO_WM_UNIT_LAYERLEVEL" val="1"/>
  <p:tag name="KSO_WM_UNIT_VALUE" val="4"/>
  <p:tag name="KSO_WM_UNIT_HIGHLIGHT" val="0"/>
  <p:tag name="KSO_WM_UNIT_COMPATIBLE" val="1"/>
  <p:tag name="KSO_WM_UNIT_CLEAR" val="0"/>
  <p:tag name="KSO_WM_BEAUTIFY_FLAG" val="#wm#"/>
  <p:tag name="KSO_WM_TAG_VERSION" val="1.0"/>
  <p:tag name="KSO_WM_UNIT_PRESET_TEXT" val="PART 01"/>
</p:tagLst>
</file>

<file path=ppt/tags/tag18.xml><?xml version="1.0" encoding="utf-8"?>
<p:tagLst xmlns:a="http://schemas.openxmlformats.org/drawingml/2006/main" xmlns:r="http://schemas.openxmlformats.org/officeDocument/2006/relationships" xmlns:p="http://schemas.openxmlformats.org/presentationml/2006/main">
  <p:tag name="KSO_WM_SLIDE_SIZE" val="828*342"/>
  <p:tag name="KSO_WM_SLIDE_POSITION" val="66*143"/>
  <p:tag name="KSO_WM_SLIDE_LAYOUT_CNT" val="1_2"/>
  <p:tag name="KSO_WM_SLIDE_LAYOUT" val="a_f"/>
  <p:tag name="KSO_WM_BEAUTIFY_FLAG" val="#wm#"/>
  <p:tag name="KSO_WM_SLIDE_TYPE" val="text"/>
  <p:tag name="KSO_WM_SLIDE_ITEM_CNT" val="2"/>
  <p:tag name="KSO_WM_SLIDE_INDEX" val="3"/>
  <p:tag name="KSO_WM_SLIDE_ID" val="custom20186846_3"/>
  <p:tag name="KSO_WM_TAG_VERSION" val="1.0"/>
  <p:tag name="KSO_WM_TEMPLATE_INDEX" val="20186846"/>
  <p:tag name="KSO_WM_TEMPLATE_CATEGORY" val="custom"/>
  <p:tag name="KSO_WM_SLIDE_SUBTYPE" val="pureTxt"/>
  <p:tag name="KSO_WM_SLIDE_MODEL_TYPE" val="timeline"/>
</p:tagLst>
</file>

<file path=ppt/tags/tag19.xml><?xml version="1.0" encoding="utf-8"?>
<p:tagLst xmlns:a="http://schemas.openxmlformats.org/drawingml/2006/main" xmlns:r="http://schemas.openxmlformats.org/officeDocument/2006/relationships" xmlns:p="http://schemas.openxmlformats.org/presentationml/2006/main">
  <p:tag name="KSO_WM_SLIDE_SIZE" val="828*342"/>
  <p:tag name="KSO_WM_SLIDE_POSITION" val="66*143"/>
  <p:tag name="KSO_WM_SLIDE_LAYOUT_CNT" val="1_2"/>
  <p:tag name="KSO_WM_SLIDE_LAYOUT" val="a_f"/>
  <p:tag name="KSO_WM_BEAUTIFY_FLAG" val="#wm#"/>
  <p:tag name="KSO_WM_SLIDE_TYPE" val="text"/>
  <p:tag name="KSO_WM_SLIDE_ITEM_CNT" val="2"/>
  <p:tag name="KSO_WM_SLIDE_INDEX" val="3"/>
  <p:tag name="KSO_WM_SLIDE_ID" val="custom20186846_3"/>
  <p:tag name="KSO_WM_TAG_VERSION" val="1.0"/>
  <p:tag name="KSO_WM_TEMPLATE_INDEX" val="20186846"/>
  <p:tag name="KSO_WM_TEMPLATE_CATEGORY" val="custom"/>
  <p:tag name="KSO_WM_SLIDE_SUBTYPE" val="pureTxt"/>
  <p:tag name="KSO_WM_SLIDE_MODEL_TYPE" val="timeline"/>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6846"/>
</p:tagLst>
</file>

<file path=ppt/tags/tag20.xml><?xml version="1.0" encoding="utf-8"?>
<p:tagLst xmlns:a="http://schemas.openxmlformats.org/drawingml/2006/main" xmlns:r="http://schemas.openxmlformats.org/officeDocument/2006/relationships" xmlns:p="http://schemas.openxmlformats.org/presentationml/2006/main">
  <p:tag name="KSO_WM_SLIDE_SIZE" val="828*342"/>
  <p:tag name="KSO_WM_SLIDE_POSITION" val="66*143"/>
  <p:tag name="KSO_WM_SLIDE_LAYOUT_CNT" val="1_2"/>
  <p:tag name="KSO_WM_SLIDE_LAYOUT" val="a_f"/>
  <p:tag name="KSO_WM_BEAUTIFY_FLAG" val="#wm#"/>
  <p:tag name="KSO_WM_SLIDE_TYPE" val="text"/>
  <p:tag name="KSO_WM_SLIDE_ITEM_CNT" val="2"/>
  <p:tag name="KSO_WM_SLIDE_INDEX" val="3"/>
  <p:tag name="KSO_WM_SLIDE_ID" val="custom20186846_3"/>
  <p:tag name="KSO_WM_TAG_VERSION" val="1.0"/>
  <p:tag name="KSO_WM_TEMPLATE_INDEX" val="20186846"/>
  <p:tag name="KSO_WM_TEMPLATE_CATEGORY" val="custom"/>
  <p:tag name="KSO_WM_SLIDE_SUBTYPE" val="pureTxt"/>
  <p:tag name="KSO_WM_SLIDE_MODEL_TYPE" val="timeline"/>
</p:tagLst>
</file>

<file path=ppt/tags/tag21.xml><?xml version="1.0" encoding="utf-8"?>
<p:tagLst xmlns:a="http://schemas.openxmlformats.org/drawingml/2006/main" xmlns:r="http://schemas.openxmlformats.org/officeDocument/2006/relationships" xmlns:p="http://schemas.openxmlformats.org/presentationml/2006/main">
  <p:tag name="KSO_WM_SLIDE_SIZE" val="828*342"/>
  <p:tag name="KSO_WM_SLIDE_POSITION" val="66*143"/>
  <p:tag name="KSO_WM_SLIDE_LAYOUT_CNT" val="1_2"/>
  <p:tag name="KSO_WM_SLIDE_LAYOUT" val="a_f"/>
  <p:tag name="KSO_WM_BEAUTIFY_FLAG" val="#wm#"/>
  <p:tag name="KSO_WM_SLIDE_TYPE" val="text"/>
  <p:tag name="KSO_WM_SLIDE_ITEM_CNT" val="2"/>
  <p:tag name="KSO_WM_SLIDE_INDEX" val="3"/>
  <p:tag name="KSO_WM_SLIDE_ID" val="custom20186846_3"/>
  <p:tag name="KSO_WM_TAG_VERSION" val="1.0"/>
  <p:tag name="KSO_WM_TEMPLATE_INDEX" val="20186846"/>
  <p:tag name="KSO_WM_TEMPLATE_CATEGORY" val="custom"/>
  <p:tag name="KSO_WM_SLIDE_SUBTYPE" val="pureTxt"/>
  <p:tag name="KSO_WM_SLIDE_MODEL_TYPE" val="timeline"/>
</p:tagLst>
</file>

<file path=ppt/tags/tag22.xml><?xml version="1.0" encoding="utf-8"?>
<p:tagLst xmlns:a="http://schemas.openxmlformats.org/drawingml/2006/main" xmlns:r="http://schemas.openxmlformats.org/officeDocument/2006/relationships" xmlns:p="http://schemas.openxmlformats.org/presentationml/2006/main">
  <p:tag name="KSO_WM_SLIDE_SIZE" val="828*342"/>
  <p:tag name="KSO_WM_SLIDE_POSITION" val="66*143"/>
  <p:tag name="KSO_WM_SLIDE_LAYOUT_CNT" val="1_2"/>
  <p:tag name="KSO_WM_SLIDE_LAYOUT" val="a_f"/>
  <p:tag name="KSO_WM_BEAUTIFY_FLAG" val="#wm#"/>
  <p:tag name="KSO_WM_SLIDE_TYPE" val="text"/>
  <p:tag name="KSO_WM_SLIDE_ITEM_CNT" val="2"/>
  <p:tag name="KSO_WM_SLIDE_INDEX" val="3"/>
  <p:tag name="KSO_WM_SLIDE_ID" val="custom20186846_3"/>
  <p:tag name="KSO_WM_TAG_VERSION" val="1.0"/>
  <p:tag name="KSO_WM_TEMPLATE_INDEX" val="20186846"/>
  <p:tag name="KSO_WM_TEMPLATE_CATEGORY" val="custom"/>
  <p:tag name="KSO_WM_SLIDE_SUBTYPE" val="pureTxt"/>
  <p:tag name="KSO_WM_SLIDE_MODEL_TYPE" val="timeline"/>
</p:tagLst>
</file>

<file path=ppt/tags/tag23.xml><?xml version="1.0" encoding="utf-8"?>
<p:tagLst xmlns:a="http://schemas.openxmlformats.org/drawingml/2006/main" xmlns:r="http://schemas.openxmlformats.org/officeDocument/2006/relationships" xmlns:p="http://schemas.openxmlformats.org/presentationml/2006/main">
  <p:tag name="KSO_WM_SLIDE_SIZE" val="828*342"/>
  <p:tag name="KSO_WM_SLIDE_POSITION" val="66*143"/>
  <p:tag name="KSO_WM_SLIDE_LAYOUT_CNT" val="1_2"/>
  <p:tag name="KSO_WM_SLIDE_LAYOUT" val="a_f"/>
  <p:tag name="KSO_WM_BEAUTIFY_FLAG" val="#wm#"/>
  <p:tag name="KSO_WM_SLIDE_TYPE" val="text"/>
  <p:tag name="KSO_WM_SLIDE_ITEM_CNT" val="2"/>
  <p:tag name="KSO_WM_SLIDE_INDEX" val="3"/>
  <p:tag name="KSO_WM_SLIDE_ID" val="custom20186846_3"/>
  <p:tag name="KSO_WM_TAG_VERSION" val="1.0"/>
  <p:tag name="KSO_WM_TEMPLATE_INDEX" val="20186846"/>
  <p:tag name="KSO_WM_TEMPLATE_CATEGORY" val="custom"/>
  <p:tag name="KSO_WM_SLIDE_SUBTYPE" val="pureTxt"/>
  <p:tag name="KSO_WM_SLIDE_MODEL_TYPE" val="timeline"/>
</p:tagLst>
</file>

<file path=ppt/tags/tag24.xml><?xml version="1.0" encoding="utf-8"?>
<p:tagLst xmlns:a="http://schemas.openxmlformats.org/drawingml/2006/main" xmlns:r="http://schemas.openxmlformats.org/officeDocument/2006/relationships" xmlns:p="http://schemas.openxmlformats.org/presentationml/2006/main">
  <p:tag name="KSO_WM_SLIDE_SIZE" val="828*342"/>
  <p:tag name="KSO_WM_SLIDE_POSITION" val="66*143"/>
  <p:tag name="KSO_WM_SLIDE_LAYOUT_CNT" val="1_2"/>
  <p:tag name="KSO_WM_SLIDE_LAYOUT" val="a_f"/>
  <p:tag name="KSO_WM_BEAUTIFY_FLAG" val="#wm#"/>
  <p:tag name="KSO_WM_SLIDE_TYPE" val="text"/>
  <p:tag name="KSO_WM_SLIDE_ITEM_CNT" val="2"/>
  <p:tag name="KSO_WM_SLIDE_INDEX" val="3"/>
  <p:tag name="KSO_WM_SLIDE_ID" val="custom20186846_3"/>
  <p:tag name="KSO_WM_TAG_VERSION" val="1.0"/>
  <p:tag name="KSO_WM_TEMPLATE_INDEX" val="20186846"/>
  <p:tag name="KSO_WM_TEMPLATE_CATEGORY" val="custom"/>
  <p:tag name="KSO_WM_SLIDE_SUBTYPE" val="pureTxt"/>
  <p:tag name="KSO_WM_SLIDE_MODEL_TYPE" val="timeline"/>
</p:tagLst>
</file>

<file path=ppt/tags/tag25.xml><?xml version="1.0" encoding="utf-8"?>
<p:tagLst xmlns:a="http://schemas.openxmlformats.org/drawingml/2006/main" xmlns:r="http://schemas.openxmlformats.org/officeDocument/2006/relationships" xmlns:p="http://schemas.openxmlformats.org/presentationml/2006/main">
  <p:tag name="KSO_WM_SLIDE_SIZE" val="828*342"/>
  <p:tag name="KSO_WM_SLIDE_POSITION" val="66*143"/>
  <p:tag name="KSO_WM_SLIDE_LAYOUT_CNT" val="1_2"/>
  <p:tag name="KSO_WM_SLIDE_LAYOUT" val="a_f"/>
  <p:tag name="KSO_WM_BEAUTIFY_FLAG" val="#wm#"/>
  <p:tag name="KSO_WM_SLIDE_TYPE" val="text"/>
  <p:tag name="KSO_WM_SLIDE_ITEM_CNT" val="2"/>
  <p:tag name="KSO_WM_SLIDE_INDEX" val="3"/>
  <p:tag name="KSO_WM_SLIDE_ID" val="custom20186846_3"/>
  <p:tag name="KSO_WM_TAG_VERSION" val="1.0"/>
  <p:tag name="KSO_WM_TEMPLATE_INDEX" val="20186846"/>
  <p:tag name="KSO_WM_TEMPLATE_CATEGORY" val="custom"/>
  <p:tag name="KSO_WM_SLIDE_SUBTYPE" val="pureTxt"/>
  <p:tag name="KSO_WM_SLIDE_MODEL_TYPE" val="timeline"/>
</p:tagLst>
</file>

<file path=ppt/tags/tag26.xml><?xml version="1.0" encoding="utf-8"?>
<p:tagLst xmlns:a="http://schemas.openxmlformats.org/drawingml/2006/main" xmlns:r="http://schemas.openxmlformats.org/officeDocument/2006/relationships" xmlns:p="http://schemas.openxmlformats.org/presentationml/2006/main">
  <p:tag name="KSO_WM_SLIDE_SIZE" val="828*342"/>
  <p:tag name="KSO_WM_SLIDE_POSITION" val="66*143"/>
  <p:tag name="KSO_WM_SLIDE_LAYOUT_CNT" val="1_2"/>
  <p:tag name="KSO_WM_SLIDE_LAYOUT" val="a_f"/>
  <p:tag name="KSO_WM_BEAUTIFY_FLAG" val="#wm#"/>
  <p:tag name="KSO_WM_SLIDE_TYPE" val="text"/>
  <p:tag name="KSO_WM_SLIDE_ITEM_CNT" val="2"/>
  <p:tag name="KSO_WM_SLIDE_INDEX" val="3"/>
  <p:tag name="KSO_WM_SLIDE_ID" val="custom20186846_3"/>
  <p:tag name="KSO_WM_TAG_VERSION" val="1.0"/>
  <p:tag name="KSO_WM_TEMPLATE_INDEX" val="20186846"/>
  <p:tag name="KSO_WM_TEMPLATE_CATEGORY" val="custom"/>
  <p:tag name="KSO_WM_SLIDE_SUBTYPE" val="pureTxt"/>
  <p:tag name="KSO_WM_SLIDE_MODEL_TYPE" val="timeline"/>
</p:tagLst>
</file>

<file path=ppt/tags/tag27.xml><?xml version="1.0" encoding="utf-8"?>
<p:tagLst xmlns:a="http://schemas.openxmlformats.org/drawingml/2006/main" xmlns:r="http://schemas.openxmlformats.org/officeDocument/2006/relationships" xmlns:p="http://schemas.openxmlformats.org/presentationml/2006/main">
  <p:tag name="KSO_WM_SLIDE_SIZE" val="828*342"/>
  <p:tag name="KSO_WM_SLIDE_POSITION" val="66*143"/>
  <p:tag name="KSO_WM_SLIDE_LAYOUT_CNT" val="1_2"/>
  <p:tag name="KSO_WM_SLIDE_LAYOUT" val="a_f"/>
  <p:tag name="KSO_WM_BEAUTIFY_FLAG" val="#wm#"/>
  <p:tag name="KSO_WM_SLIDE_TYPE" val="text"/>
  <p:tag name="KSO_WM_SLIDE_ITEM_CNT" val="2"/>
  <p:tag name="KSO_WM_SLIDE_INDEX" val="3"/>
  <p:tag name="KSO_WM_SLIDE_ID" val="custom20186846_3"/>
  <p:tag name="KSO_WM_TAG_VERSION" val="1.0"/>
  <p:tag name="KSO_WM_TEMPLATE_INDEX" val="20186846"/>
  <p:tag name="KSO_WM_TEMPLATE_CATEGORY" val="custom"/>
  <p:tag name="KSO_WM_SLIDE_SUBTYPE" val="pureTxt"/>
  <p:tag name="KSO_WM_SLIDE_MODEL_TYPE" val="timeline"/>
</p:tagLst>
</file>

<file path=ppt/tags/tag28.xml><?xml version="1.0" encoding="utf-8"?>
<p:tagLst xmlns:a="http://schemas.openxmlformats.org/drawingml/2006/main" xmlns:r="http://schemas.openxmlformats.org/officeDocument/2006/relationships" xmlns:p="http://schemas.openxmlformats.org/presentationml/2006/main">
  <p:tag name="KSO_WM_SLIDE_SIZE" val="828*342"/>
  <p:tag name="KSO_WM_SLIDE_POSITION" val="66*143"/>
  <p:tag name="KSO_WM_SLIDE_LAYOUT_CNT" val="1_2"/>
  <p:tag name="KSO_WM_SLIDE_LAYOUT" val="a_f"/>
  <p:tag name="KSO_WM_BEAUTIFY_FLAG" val="#wm#"/>
  <p:tag name="KSO_WM_SLIDE_TYPE" val="text"/>
  <p:tag name="KSO_WM_SLIDE_ITEM_CNT" val="2"/>
  <p:tag name="KSO_WM_SLIDE_INDEX" val="3"/>
  <p:tag name="KSO_WM_SLIDE_ID" val="custom20186846_3"/>
  <p:tag name="KSO_WM_TAG_VERSION" val="1.0"/>
  <p:tag name="KSO_WM_TEMPLATE_INDEX" val="20186846"/>
  <p:tag name="KSO_WM_TEMPLATE_CATEGORY" val="custom"/>
  <p:tag name="KSO_WM_SLIDE_SUBTYPE" val="pureTxt"/>
  <p:tag name="KSO_WM_SLIDE_MODEL_TYPE" val="timeline"/>
</p:tagLst>
</file>

<file path=ppt/tags/tag29.xml><?xml version="1.0" encoding="utf-8"?>
<p:tagLst xmlns:a="http://schemas.openxmlformats.org/drawingml/2006/main" xmlns:r="http://schemas.openxmlformats.org/officeDocument/2006/relationships" xmlns:p="http://schemas.openxmlformats.org/presentationml/2006/main">
  <p:tag name="KSO_WM_SLIDE_SIZE" val="828*342"/>
  <p:tag name="KSO_WM_SLIDE_POSITION" val="66*143"/>
  <p:tag name="KSO_WM_SLIDE_LAYOUT_CNT" val="1_2"/>
  <p:tag name="KSO_WM_SLIDE_LAYOUT" val="a_f"/>
  <p:tag name="KSO_WM_BEAUTIFY_FLAG" val="#wm#"/>
  <p:tag name="KSO_WM_SLIDE_TYPE" val="text"/>
  <p:tag name="KSO_WM_SLIDE_ITEM_CNT" val="2"/>
  <p:tag name="KSO_WM_SLIDE_INDEX" val="3"/>
  <p:tag name="KSO_WM_SLIDE_ID" val="custom20186846_3"/>
  <p:tag name="KSO_WM_TAG_VERSION" val="1.0"/>
  <p:tag name="KSO_WM_TEMPLATE_INDEX" val="20186846"/>
  <p:tag name="KSO_WM_TEMPLATE_CATEGORY" val="custom"/>
  <p:tag name="KSO_WM_SLIDE_SUBTYPE" val="pureTxt"/>
  <p:tag name="KSO_WM_SLIDE_MODEL_TYPE" val="timeline"/>
</p:tagLst>
</file>

<file path=ppt/tags/tag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46"/>
  <p:tag name="KSO_WM_TAG_VERSION" val="1.0"/>
  <p:tag name="KSO_WM_TEMPLATE_THUMBS_INDEX" val="1、9、12、16、19、22"/>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SLIDE_SIZE" val="828*342"/>
  <p:tag name="KSO_WM_SLIDE_POSITION" val="66*143"/>
  <p:tag name="KSO_WM_SLIDE_LAYOUT_CNT" val="1_2"/>
  <p:tag name="KSO_WM_SLIDE_LAYOUT" val="a_f"/>
  <p:tag name="KSO_WM_BEAUTIFY_FLAG" val="#wm#"/>
  <p:tag name="KSO_WM_SLIDE_TYPE" val="text"/>
  <p:tag name="KSO_WM_SLIDE_ITEM_CNT" val="2"/>
  <p:tag name="KSO_WM_SLIDE_INDEX" val="3"/>
  <p:tag name="KSO_WM_SLIDE_ID" val="custom20186846_3"/>
  <p:tag name="KSO_WM_TAG_VERSION" val="1.0"/>
  <p:tag name="KSO_WM_TEMPLATE_INDEX" val="20186846"/>
  <p:tag name="KSO_WM_TEMPLATE_CATEGORY" val="custom"/>
  <p:tag name="KSO_WM_SLIDE_SUBTYPE" val="pureTxt"/>
  <p:tag name="KSO_WM_SLIDE_MODEL_TYPE" val="timeline"/>
</p:tagLst>
</file>

<file path=ppt/tags/tag3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46"/>
  <p:tag name="KSO_WM_TAG_VERSION" val="1.0"/>
  <p:tag name="KSO_WM_SLIDE_ID" val="custom20186846_12"/>
  <p:tag name="KSO_WM_SLIDE_INDEX" val="12"/>
  <p:tag name="KSO_WM_SLIDE_ITEM_CNT" val="2"/>
  <p:tag name="KSO_WM_SLIDE_LAYOUT" val="a_b_e"/>
  <p:tag name="KSO_WM_SLIDE_LAYOUT_CNT" val="1_1_1"/>
  <p:tag name="KSO_WM_SLIDE_TYPE" val="sectionTitle"/>
  <p:tag name="KSO_WM_BEAUTIFY_FLAG" val="#wm#"/>
  <p:tag name="KSO_WM_SLIDE_SUBTYPE" val="pureTxt"/>
</p:tagLst>
</file>

<file path=ppt/tags/tag3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46"/>
  <p:tag name="KSO_WM_UNIT_TYPE" val="a"/>
  <p:tag name="KSO_WM_UNIT_INDEX" val="1"/>
  <p:tag name="KSO_WM_UNIT_ID" val="custom20186846_12*a*1"/>
  <p:tag name="KSO_WM_UNIT_LAYERLEVEL" val="1"/>
  <p:tag name="KSO_WM_UNIT_VALUE" val="11"/>
  <p:tag name="KSO_WM_UNIT_ISCONTENTSTITLE" val="0"/>
  <p:tag name="KSO_WM_UNIT_HIGHLIGHT" val="0"/>
  <p:tag name="KSO_WM_UNIT_COMPATIBLE" val="0"/>
  <p:tag name="KSO_WM_UNIT_CLEAR" val="0"/>
  <p:tag name="KSO_WM_BEAUTIFY_FLAG" val="#wm#"/>
  <p:tag name="KSO_WM_TAG_VERSION" val="1.0"/>
  <p:tag name="KSO_WM_UNIT_PRESET_TEXT" val="SECTION TITLE"/>
</p:tagLst>
</file>

<file path=ppt/tags/tag3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46"/>
  <p:tag name="KSO_WM_UNIT_TYPE" val="e"/>
  <p:tag name="KSO_WM_UNIT_INDEX" val="1"/>
  <p:tag name="KSO_WM_UNIT_ID" val="custom20186846_12*e*1"/>
  <p:tag name="KSO_WM_UNIT_LAYERLEVEL" val="1"/>
  <p:tag name="KSO_WM_UNIT_VALUE" val="4"/>
  <p:tag name="KSO_WM_UNIT_HIGHLIGHT" val="0"/>
  <p:tag name="KSO_WM_UNIT_COMPATIBLE" val="1"/>
  <p:tag name="KSO_WM_UNIT_CLEAR" val="0"/>
  <p:tag name="KSO_WM_BEAUTIFY_FLAG" val="#wm#"/>
  <p:tag name="KSO_WM_TAG_VERSION" val="1.0"/>
  <p:tag name="KSO_WM_UNIT_PRESET_TEXT" val="PART 01"/>
</p:tagLst>
</file>

<file path=ppt/tags/tag34.xml><?xml version="1.0" encoding="utf-8"?>
<p:tagLst xmlns:a="http://schemas.openxmlformats.org/drawingml/2006/main" xmlns:r="http://schemas.openxmlformats.org/officeDocument/2006/relationships" xmlns:p="http://schemas.openxmlformats.org/presentationml/2006/main">
  <p:tag name="KSO_WM_SLIDE_SIZE" val="828*342"/>
  <p:tag name="KSO_WM_SLIDE_POSITION" val="66*143"/>
  <p:tag name="KSO_WM_SLIDE_LAYOUT_CNT" val="1_2"/>
  <p:tag name="KSO_WM_SLIDE_LAYOUT" val="a_f"/>
  <p:tag name="KSO_WM_BEAUTIFY_FLAG" val="#wm#"/>
  <p:tag name="KSO_WM_SLIDE_TYPE" val="text"/>
  <p:tag name="KSO_WM_SLIDE_ITEM_CNT" val="2"/>
  <p:tag name="KSO_WM_SLIDE_INDEX" val="3"/>
  <p:tag name="KSO_WM_SLIDE_ID" val="custom20186846_3"/>
  <p:tag name="KSO_WM_TAG_VERSION" val="1.0"/>
  <p:tag name="KSO_WM_TEMPLATE_INDEX" val="20186846"/>
  <p:tag name="KSO_WM_TEMPLATE_CATEGORY" val="custom"/>
  <p:tag name="KSO_WM_SLIDE_SUBTYPE" val="pureTxt"/>
</p:tagLst>
</file>

<file path=ppt/tags/tag35.xml><?xml version="1.0" encoding="utf-8"?>
<p:tagLst xmlns:a="http://schemas.openxmlformats.org/drawingml/2006/main" xmlns:r="http://schemas.openxmlformats.org/officeDocument/2006/relationships" xmlns:p="http://schemas.openxmlformats.org/presentationml/2006/main">
  <p:tag name="KSO_WM_SLIDE_SIZE" val="828*342"/>
  <p:tag name="KSO_WM_SLIDE_POSITION" val="66*143"/>
  <p:tag name="KSO_WM_SLIDE_LAYOUT_CNT" val="1_2"/>
  <p:tag name="KSO_WM_SLIDE_LAYOUT" val="a_f"/>
  <p:tag name="KSO_WM_BEAUTIFY_FLAG" val="#wm#"/>
  <p:tag name="KSO_WM_SLIDE_TYPE" val="text"/>
  <p:tag name="KSO_WM_SLIDE_ITEM_CNT" val="2"/>
  <p:tag name="KSO_WM_SLIDE_INDEX" val="3"/>
  <p:tag name="KSO_WM_SLIDE_ID" val="custom20186846_3"/>
  <p:tag name="KSO_WM_TAG_VERSION" val="1.0"/>
  <p:tag name="KSO_WM_TEMPLATE_INDEX" val="20186846"/>
  <p:tag name="KSO_WM_TEMPLATE_CATEGORY" val="custom"/>
  <p:tag name="KSO_WM_SLIDE_SUBTYPE" val="pureTxt"/>
</p:tagLst>
</file>

<file path=ppt/tags/tag36.xml><?xml version="1.0" encoding="utf-8"?>
<p:tagLst xmlns:a="http://schemas.openxmlformats.org/drawingml/2006/main" xmlns:r="http://schemas.openxmlformats.org/officeDocument/2006/relationships" xmlns:p="http://schemas.openxmlformats.org/presentationml/2006/main">
  <p:tag name="KSO_WM_SLIDE_SIZE" val="828*342"/>
  <p:tag name="KSO_WM_SLIDE_POSITION" val="66*143"/>
  <p:tag name="KSO_WM_SLIDE_LAYOUT_CNT" val="1_2"/>
  <p:tag name="KSO_WM_SLIDE_LAYOUT" val="a_f"/>
  <p:tag name="KSO_WM_BEAUTIFY_FLAG" val="#wm#"/>
  <p:tag name="KSO_WM_SLIDE_TYPE" val="text"/>
  <p:tag name="KSO_WM_SLIDE_ITEM_CNT" val="2"/>
  <p:tag name="KSO_WM_SLIDE_INDEX" val="3"/>
  <p:tag name="KSO_WM_SLIDE_ID" val="custom20186846_3"/>
  <p:tag name="KSO_WM_TAG_VERSION" val="1.0"/>
  <p:tag name="KSO_WM_TEMPLATE_INDEX" val="20186846"/>
  <p:tag name="KSO_WM_TEMPLATE_CATEGORY" val="custom"/>
  <p:tag name="KSO_WM_SLIDE_SUBTYPE" val="pureTxt"/>
</p:tagLst>
</file>

<file path=ppt/tags/tag37.xml><?xml version="1.0" encoding="utf-8"?>
<p:tagLst xmlns:a="http://schemas.openxmlformats.org/drawingml/2006/main" xmlns:r="http://schemas.openxmlformats.org/officeDocument/2006/relationships" xmlns:p="http://schemas.openxmlformats.org/presentationml/2006/main">
  <p:tag name="KSO_WM_SLIDE_SIZE" val="828*342"/>
  <p:tag name="KSO_WM_SLIDE_POSITION" val="66*143"/>
  <p:tag name="KSO_WM_SLIDE_LAYOUT_CNT" val="1_2"/>
  <p:tag name="KSO_WM_SLIDE_LAYOUT" val="a_f"/>
  <p:tag name="KSO_WM_BEAUTIFY_FLAG" val="#wm#"/>
  <p:tag name="KSO_WM_SLIDE_TYPE" val="text"/>
  <p:tag name="KSO_WM_SLIDE_ITEM_CNT" val="2"/>
  <p:tag name="KSO_WM_SLIDE_INDEX" val="3"/>
  <p:tag name="KSO_WM_SLIDE_ID" val="custom20186846_3"/>
  <p:tag name="KSO_WM_TAG_VERSION" val="1.0"/>
  <p:tag name="KSO_WM_TEMPLATE_INDEX" val="20186846"/>
  <p:tag name="KSO_WM_TEMPLATE_CATEGORY" val="custom"/>
  <p:tag name="KSO_WM_SLIDE_SUBTYPE" val="pureTxt"/>
</p:tagLst>
</file>

<file path=ppt/tags/tag38.xml><?xml version="1.0" encoding="utf-8"?>
<p:tagLst xmlns:a="http://schemas.openxmlformats.org/drawingml/2006/main" xmlns:r="http://schemas.openxmlformats.org/officeDocument/2006/relationships" xmlns:p="http://schemas.openxmlformats.org/presentationml/2006/main">
  <p:tag name="KSO_WM_SLIDE_SIZE" val="828*342"/>
  <p:tag name="KSO_WM_SLIDE_POSITION" val="66*143"/>
  <p:tag name="KSO_WM_SLIDE_LAYOUT_CNT" val="1_2"/>
  <p:tag name="KSO_WM_SLIDE_LAYOUT" val="a_f"/>
  <p:tag name="KSO_WM_BEAUTIFY_FLAG" val="#wm#"/>
  <p:tag name="KSO_WM_SLIDE_TYPE" val="text"/>
  <p:tag name="KSO_WM_SLIDE_ITEM_CNT" val="2"/>
  <p:tag name="KSO_WM_SLIDE_INDEX" val="3"/>
  <p:tag name="KSO_WM_SLIDE_ID" val="custom20186846_3"/>
  <p:tag name="KSO_WM_TAG_VERSION" val="1.0"/>
  <p:tag name="KSO_WM_TEMPLATE_INDEX" val="20186846"/>
  <p:tag name="KSO_WM_TEMPLATE_CATEGORY" val="custom"/>
  <p:tag name="KSO_WM_SLIDE_SUBTYPE" val="pureTxt"/>
</p:tagLst>
</file>

<file path=ppt/tags/tag39.xml><?xml version="1.0" encoding="utf-8"?>
<p:tagLst xmlns:a="http://schemas.openxmlformats.org/drawingml/2006/main" xmlns:r="http://schemas.openxmlformats.org/officeDocument/2006/relationships" xmlns:p="http://schemas.openxmlformats.org/presentationml/2006/main">
  <p:tag name="KSO_WM_SLIDE_SIZE" val="828*342"/>
  <p:tag name="KSO_WM_SLIDE_POSITION" val="66*143"/>
  <p:tag name="KSO_WM_SLIDE_LAYOUT_CNT" val="1_2"/>
  <p:tag name="KSO_WM_SLIDE_LAYOUT" val="a_f"/>
  <p:tag name="KSO_WM_BEAUTIFY_FLAG" val="#wm#"/>
  <p:tag name="KSO_WM_SLIDE_TYPE" val="text"/>
  <p:tag name="KSO_WM_SLIDE_ITEM_CNT" val="2"/>
  <p:tag name="KSO_WM_SLIDE_INDEX" val="3"/>
  <p:tag name="KSO_WM_SLIDE_ID" val="custom20186846_3"/>
  <p:tag name="KSO_WM_TAG_VERSION" val="1.0"/>
  <p:tag name="KSO_WM_TEMPLATE_INDEX" val="20186846"/>
  <p:tag name="KSO_WM_TEMPLATE_CATEGORY" val="custom"/>
  <p:tag name="KSO_WM_SLIDE_SUBTYPE" val="pureTxt"/>
</p:tagLst>
</file>

<file path=ppt/tags/tag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46"/>
  <p:tag name="KSO_WM_TAG_VERSION" val="1.0"/>
  <p:tag name="KSO_WM_SLIDE_ID" val="custom20186846_1"/>
  <p:tag name="KSO_WM_SLIDE_INDEX" val="1"/>
  <p:tag name="KSO_WM_SLIDE_ITEM_CNT" val="2"/>
  <p:tag name="KSO_WM_SLIDE_LAYOUT" val="a_b"/>
  <p:tag name="KSO_WM_SLIDE_LAYOUT_CNT" val="1_1"/>
  <p:tag name="KSO_WM_SLIDE_TYPE" val="title"/>
  <p:tag name="KSO_WM_TEMPLATE_THUMBS_INDEX" val="1、9、12、16、19、22、"/>
  <p:tag name="KSO_WM_BEAUTIFY_FLAG" val="#wm#"/>
  <p:tag name="KSO_WM_SLIDE_SUBTYPE" val="pureTxt"/>
  <p:tag name="KSO_WM_SLIDE_MODEL_TYPE" val="cover"/>
</p:tagLst>
</file>

<file path=ppt/tags/tag40.xml><?xml version="1.0" encoding="utf-8"?>
<p:tagLst xmlns:a="http://schemas.openxmlformats.org/drawingml/2006/main" xmlns:r="http://schemas.openxmlformats.org/officeDocument/2006/relationships" xmlns:p="http://schemas.openxmlformats.org/presentationml/2006/main">
  <p:tag name="KSO_WM_SLIDE_SIZE" val="828*342"/>
  <p:tag name="KSO_WM_SLIDE_POSITION" val="66*143"/>
  <p:tag name="KSO_WM_SLIDE_LAYOUT_CNT" val="1_2"/>
  <p:tag name="KSO_WM_SLIDE_LAYOUT" val="a_f"/>
  <p:tag name="KSO_WM_BEAUTIFY_FLAG" val="#wm#"/>
  <p:tag name="KSO_WM_SLIDE_TYPE" val="text"/>
  <p:tag name="KSO_WM_SLIDE_ITEM_CNT" val="2"/>
  <p:tag name="KSO_WM_SLIDE_INDEX" val="3"/>
  <p:tag name="KSO_WM_SLIDE_ID" val="custom20186846_3"/>
  <p:tag name="KSO_WM_TAG_VERSION" val="1.0"/>
  <p:tag name="KSO_WM_TEMPLATE_INDEX" val="20186846"/>
  <p:tag name="KSO_WM_TEMPLATE_CATEGORY" val="custom"/>
  <p:tag name="KSO_WM_SLIDE_SUBTYPE" val="pureTxt"/>
</p:tagLst>
</file>

<file path=ppt/tags/tag41.xml><?xml version="1.0" encoding="utf-8"?>
<p:tagLst xmlns:a="http://schemas.openxmlformats.org/drawingml/2006/main" xmlns:r="http://schemas.openxmlformats.org/officeDocument/2006/relationships" xmlns:p="http://schemas.openxmlformats.org/presentationml/2006/main">
  <p:tag name="KSO_WM_SLIDE_SIZE" val="828*342"/>
  <p:tag name="KSO_WM_SLIDE_POSITION" val="66*143"/>
  <p:tag name="KSO_WM_SLIDE_LAYOUT_CNT" val="1_2"/>
  <p:tag name="KSO_WM_SLIDE_LAYOUT" val="a_f"/>
  <p:tag name="KSO_WM_BEAUTIFY_FLAG" val="#wm#"/>
  <p:tag name="KSO_WM_SLIDE_TYPE" val="text"/>
  <p:tag name="KSO_WM_SLIDE_ITEM_CNT" val="2"/>
  <p:tag name="KSO_WM_SLIDE_INDEX" val="3"/>
  <p:tag name="KSO_WM_SLIDE_ID" val="custom20186846_3"/>
  <p:tag name="KSO_WM_TAG_VERSION" val="1.0"/>
  <p:tag name="KSO_WM_TEMPLATE_INDEX" val="20186846"/>
  <p:tag name="KSO_WM_TEMPLATE_CATEGORY" val="custom"/>
  <p:tag name="KSO_WM_SLIDE_SUBTYPE" val="pureTxt"/>
</p:tagLst>
</file>

<file path=ppt/tags/tag4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46"/>
  <p:tag name="KSO_WM_TAG_VERSION" val="1.0"/>
  <p:tag name="KSO_WM_SLIDE_ID" val="custom20186846_22"/>
  <p:tag name="KSO_WM_SLIDE_INDEX" val="22"/>
  <p:tag name="KSO_WM_SLIDE_ITEM_CNT" val="2"/>
  <p:tag name="KSO_WM_SLIDE_LAYOUT" val="a_b"/>
  <p:tag name="KSO_WM_SLIDE_LAYOUT_CNT" val="1_1"/>
  <p:tag name="KSO_WM_SLIDE_TYPE" val="endPage"/>
  <p:tag name="KSO_WM_BEAUTIFY_FLAG" val="#wm#"/>
  <p:tag name="KSO_WM_SLIDE_SUBTYPE" val="pureTxt"/>
</p:tagLst>
</file>

<file path=ppt/tags/tag4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46"/>
  <p:tag name="KSO_WM_UNIT_TYPE" val="a"/>
  <p:tag name="KSO_WM_UNIT_INDEX" val="1"/>
  <p:tag name="KSO_WM_UNIT_ID" val="custom20186846_22*a*1"/>
  <p:tag name="KSO_WM_UNIT_LAYERLEVEL" val="1"/>
  <p:tag name="KSO_WM_UNIT_VALUE" val="11"/>
  <p:tag name="KSO_WM_UNIT_ISCONTENTSTITLE" val="0"/>
  <p:tag name="KSO_WM_UNIT_HIGHLIGHT" val="0"/>
  <p:tag name="KSO_WM_UNIT_COMPATIBLE" val="0"/>
  <p:tag name="KSO_WM_UNIT_CLEAR" val="0"/>
  <p:tag name="KSO_WM_BEAUTIFY_FLAG" val="#wm#"/>
  <p:tag name="KSO_WM_TAG_VERSION" val="1.0"/>
  <p:tag name="KSO_WM_UNIT_PRESET_TEXT" val="恳请各位老师批评指正"/>
</p:tagLst>
</file>

<file path=ppt/tags/tag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6846_1*i*0"/>
  <p:tag name="KSO_WM_TEMPLATE_CATEGORY" val="custom"/>
  <p:tag name="KSO_WM_TEMPLATE_INDEX" val="20186846"/>
  <p:tag name="KSO_WM_UNIT_INDEX" val="0"/>
</p:tagLst>
</file>

<file path=ppt/tags/tag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46"/>
  <p:tag name="KSO_WM_UNIT_TYPE" val="a"/>
  <p:tag name="KSO_WM_UNIT_INDEX" val="1"/>
  <p:tag name="KSO_WM_UNIT_ID" val="custom20186846_1*a*1"/>
  <p:tag name="KSO_WM_UNIT_LAYERLEVEL" val="1"/>
  <p:tag name="KSO_WM_UNIT_VALUE" val="12"/>
  <p:tag name="KSO_WM_UNIT_ISCONTENTSTITLE" val="0"/>
  <p:tag name="KSO_WM_UNIT_HIGHLIGHT" val="0"/>
  <p:tag name="KSO_WM_UNIT_COMPATIBLE" val="0"/>
  <p:tag name="KSO_WM_UNIT_CLEAR" val="0"/>
  <p:tag name="KSO_WM_BEAUTIFY_FLAG" val="#wm#"/>
  <p:tag name="KSO_WM_TAG_VERSION" val="1.0"/>
  <p:tag name="KSO_WM_UNIT_PRESET_TEXT" val="蓝色简洁毕业答辩模板"/>
</p:tagLst>
</file>

<file path=ppt/tags/tag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46"/>
  <p:tag name="KSO_WM_TAG_VERSION" val="1.0"/>
  <p:tag name="KSO_WM_SLIDE_ID" val="custom20186846_12"/>
  <p:tag name="KSO_WM_SLIDE_INDEX" val="12"/>
  <p:tag name="KSO_WM_SLIDE_ITEM_CNT" val="2"/>
  <p:tag name="KSO_WM_SLIDE_LAYOUT" val="a_b_e"/>
  <p:tag name="KSO_WM_SLIDE_LAYOUT_CNT" val="1_1_1"/>
  <p:tag name="KSO_WM_SLIDE_TYPE" val="sectionTitle"/>
  <p:tag name="KSO_WM_BEAUTIFY_FLAG" val="#wm#"/>
  <p:tag name="KSO_WM_SLIDE_SUBTYPE" val="pureTxt"/>
</p:tagLst>
</file>

<file path=ppt/tags/tag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46"/>
  <p:tag name="KSO_WM_UNIT_TYPE" val="a"/>
  <p:tag name="KSO_WM_UNIT_INDEX" val="1"/>
  <p:tag name="KSO_WM_UNIT_ID" val="custom20186846_12*a*1"/>
  <p:tag name="KSO_WM_UNIT_LAYERLEVEL" val="1"/>
  <p:tag name="KSO_WM_UNIT_VALUE" val="11"/>
  <p:tag name="KSO_WM_UNIT_ISCONTENTSTITLE" val="0"/>
  <p:tag name="KSO_WM_UNIT_HIGHLIGHT" val="0"/>
  <p:tag name="KSO_WM_UNIT_COMPATIBLE" val="0"/>
  <p:tag name="KSO_WM_UNIT_CLEAR" val="0"/>
  <p:tag name="KSO_WM_BEAUTIFY_FLAG" val="#wm#"/>
  <p:tag name="KSO_WM_TAG_VERSION" val="1.0"/>
  <p:tag name="KSO_WM_UNIT_PRESET_TEXT" val="SECTION TITLE"/>
</p:tagLst>
</file>

<file path=ppt/tags/tag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46"/>
  <p:tag name="KSO_WM_UNIT_TYPE" val="e"/>
  <p:tag name="KSO_WM_UNIT_INDEX" val="1"/>
  <p:tag name="KSO_WM_UNIT_ID" val="custom20186846_12*e*1"/>
  <p:tag name="KSO_WM_UNIT_LAYERLEVEL" val="1"/>
  <p:tag name="KSO_WM_UNIT_VALUE" val="4"/>
  <p:tag name="KSO_WM_UNIT_HIGHLIGHT" val="0"/>
  <p:tag name="KSO_WM_UNIT_COMPATIBLE" val="1"/>
  <p:tag name="KSO_WM_UNIT_CLEAR" val="0"/>
  <p:tag name="KSO_WM_BEAUTIFY_FLAG" val="#wm#"/>
  <p:tag name="KSO_WM_TAG_VERSION" val="1.0"/>
  <p:tag name="KSO_WM_UNIT_PRESET_TEXT" val="PART 0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自定义 207">
      <a:dk1>
        <a:srgbClr val="000000"/>
      </a:dk1>
      <a:lt1>
        <a:srgbClr val="FFFFFF"/>
      </a:lt1>
      <a:dk2>
        <a:srgbClr val="1CADE4"/>
      </a:dk2>
      <a:lt2>
        <a:srgbClr val="DFE3E5"/>
      </a:lt2>
      <a:accent1>
        <a:srgbClr val="1CADE4"/>
      </a:accent1>
      <a:accent2>
        <a:srgbClr val="2683C6"/>
      </a:accent2>
      <a:accent3>
        <a:srgbClr val="27CED7"/>
      </a:accent3>
      <a:accent4>
        <a:srgbClr val="42BA97"/>
      </a:accent4>
      <a:accent5>
        <a:srgbClr val="3E8853"/>
      </a:accent5>
      <a:accent6>
        <a:srgbClr val="FFFFFF"/>
      </a:accent6>
      <a:hlink>
        <a:srgbClr val="6EAC1C"/>
      </a:hlink>
      <a:folHlink>
        <a:srgbClr val="B26B0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TotalTime>
  <Words>2601</Words>
  <Application>WPS 演示</Application>
  <PresentationFormat>自定义</PresentationFormat>
  <Paragraphs>184</Paragraphs>
  <Slides>29</Slides>
  <Notes>28</Notes>
  <HiddenSlides>0</HiddenSlides>
  <MMClips>0</MMClips>
  <ScaleCrop>false</ScaleCrop>
  <HeadingPairs>
    <vt:vector size="6" baseType="variant">
      <vt:variant>
        <vt:lpstr>已用的字体</vt:lpstr>
      </vt:variant>
      <vt:variant>
        <vt:i4>13</vt:i4>
      </vt:variant>
      <vt:variant>
        <vt:lpstr>演示文稿设计模板</vt:lpstr>
      </vt:variant>
      <vt:variant>
        <vt:i4>10</vt:i4>
      </vt:variant>
      <vt:variant>
        <vt:lpstr>幻灯片标题</vt:lpstr>
      </vt:variant>
      <vt:variant>
        <vt:i4>29</vt:i4>
      </vt:variant>
    </vt:vector>
  </HeadingPairs>
  <TitlesOfParts>
    <vt:vector size="52" baseType="lpstr">
      <vt:lpstr>Arial</vt:lpstr>
      <vt:lpstr>宋体</vt:lpstr>
      <vt:lpstr>Calibri Light</vt:lpstr>
      <vt:lpstr>Calibri</vt:lpstr>
      <vt:lpstr>黑体</vt:lpstr>
      <vt:lpstr>+mn-ea</vt:lpstr>
      <vt:lpstr>仿宋</vt:lpstr>
      <vt:lpstr>Lucida Sans Unicode</vt:lpstr>
      <vt:lpstr>Wingdings</vt:lpstr>
      <vt:lpstr>隶书</vt:lpstr>
      <vt:lpstr>Times New Roman</vt:lpstr>
      <vt:lpstr>微软雅黑</vt:lpstr>
      <vt:lpstr>楷体_GB2312</vt:lpstr>
      <vt:lpstr>Office 主题</vt:lpstr>
      <vt:lpstr>自定义设计方案</vt:lpstr>
      <vt:lpstr>Office 主题</vt:lpstr>
      <vt:lpstr>自定义设计方案</vt:lpstr>
      <vt:lpstr>自定义设计方案</vt:lpstr>
      <vt:lpstr>自定义设计方案</vt:lpstr>
      <vt:lpstr>自定义设计方案</vt:lpstr>
      <vt:lpstr>自定义设计方案</vt:lpstr>
      <vt:lpstr>自定义设计方案</vt:lpstr>
      <vt:lpstr>自定义设计方案</vt:lpstr>
      <vt:lpstr>12.08固安县天然气泄漏闪爆事件汇报</vt:lpstr>
      <vt:lpstr>幻灯片 2</vt:lpstr>
      <vt:lpstr>有限空间</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感谢聆听</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田力1</dc:creator>
  <cp:keywords>个人</cp:keywords>
  <cp:lastModifiedBy>User</cp:lastModifiedBy>
  <cp:revision>141</cp:revision>
  <dcterms:created xsi:type="dcterms:W3CDTF">2018-12-10T09:47:00Z</dcterms:created>
  <dcterms:modified xsi:type="dcterms:W3CDTF">2019-08-20T03:52:51Z</dcterms:modified>
  <cp:category>个人</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2052-11.1.0.8584</vt:lpwstr>
  </property>
</Properties>
</file>